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39" r:id="rId2"/>
    <p:sldId id="440" r:id="rId3"/>
    <p:sldId id="453" r:id="rId4"/>
    <p:sldId id="444" r:id="rId5"/>
    <p:sldId id="447" r:id="rId6"/>
    <p:sldId id="448" r:id="rId7"/>
    <p:sldId id="449" r:id="rId8"/>
    <p:sldId id="418" r:id="rId9"/>
    <p:sldId id="419" r:id="rId10"/>
    <p:sldId id="420" r:id="rId11"/>
    <p:sldId id="421" r:id="rId12"/>
    <p:sldId id="422" r:id="rId13"/>
    <p:sldId id="381" r:id="rId14"/>
    <p:sldId id="434" r:id="rId15"/>
    <p:sldId id="426" r:id="rId16"/>
    <p:sldId id="438" r:id="rId17"/>
    <p:sldId id="455" r:id="rId18"/>
    <p:sldId id="460" r:id="rId19"/>
    <p:sldId id="463" r:id="rId20"/>
    <p:sldId id="451" r:id="rId21"/>
    <p:sldId id="450" r:id="rId22"/>
    <p:sldId id="369" r:id="rId23"/>
    <p:sldId id="425" r:id="rId24"/>
    <p:sldId id="454" r:id="rId25"/>
    <p:sldId id="435" r:id="rId26"/>
    <p:sldId id="429" r:id="rId27"/>
    <p:sldId id="430" r:id="rId28"/>
    <p:sldId id="349" r:id="rId29"/>
    <p:sldId id="402" r:id="rId30"/>
    <p:sldId id="399" r:id="rId31"/>
    <p:sldId id="391" r:id="rId32"/>
    <p:sldId id="400" r:id="rId33"/>
    <p:sldId id="401" r:id="rId34"/>
    <p:sldId id="457" r:id="rId35"/>
    <p:sldId id="458" r:id="rId36"/>
    <p:sldId id="459" r:id="rId37"/>
    <p:sldId id="462" r:id="rId38"/>
    <p:sldId id="387" r:id="rId39"/>
  </p:sldIdLst>
  <p:sldSz cx="9144000" cy="5143500" type="screen16x9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929">
          <p15:clr>
            <a:srgbClr val="A4A3A4"/>
          </p15:clr>
        </p15:guide>
        <p15:guide id="2" orient="horz" pos="754">
          <p15:clr>
            <a:srgbClr val="A4A3A4"/>
          </p15:clr>
        </p15:guide>
        <p15:guide id="3" orient="horz" pos="1015">
          <p15:clr>
            <a:srgbClr val="A4A3A4"/>
          </p15:clr>
        </p15:guide>
        <p15:guide id="4" orient="horz" pos="164">
          <p15:clr>
            <a:srgbClr val="A4A3A4"/>
          </p15:clr>
        </p15:guide>
        <p15:guide id="5" pos="2880">
          <p15:clr>
            <a:srgbClr val="A4A3A4"/>
          </p15:clr>
        </p15:guide>
        <p15:guide id="6" pos="509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5255">
          <p15:clr>
            <a:srgbClr val="A4A3A4"/>
          </p15:clr>
        </p15:guide>
        <p15:guide id="10">
          <p15:clr>
            <a:srgbClr val="A4A3A4"/>
          </p15:clr>
        </p15:guide>
        <p15:guide id="11" pos="249">
          <p15:clr>
            <a:srgbClr val="A4A3A4"/>
          </p15:clr>
        </p15:guide>
        <p15:guide id="12" pos="43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B2"/>
    <a:srgbClr val="51768F"/>
    <a:srgbClr val="799CB3"/>
    <a:srgbClr val="7196AF"/>
    <a:srgbClr val="4E374F"/>
    <a:srgbClr val="4D4D4D"/>
    <a:srgbClr val="FFD800"/>
    <a:srgbClr val="FFFFFF"/>
    <a:srgbClr val="F8F8F8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1" autoAdjust="0"/>
    <p:restoredTop sz="85469" autoAdjust="0"/>
  </p:normalViewPr>
  <p:slideViewPr>
    <p:cSldViewPr snapToObjects="1" showGuides="1">
      <p:cViewPr>
        <p:scale>
          <a:sx n="90" d="100"/>
          <a:sy n="90" d="100"/>
        </p:scale>
        <p:origin x="-2286" y="-660"/>
      </p:cViewPr>
      <p:guideLst>
        <p:guide orient="horz" pos="2947"/>
        <p:guide orient="horz" pos="566"/>
        <p:guide orient="horz" pos="761"/>
        <p:guide orient="horz" pos="123"/>
        <p:guide pos="2880"/>
        <p:guide pos="509"/>
        <p:guide pos="2789"/>
        <p:guide pos="2971"/>
        <p:guide pos="5255"/>
        <p:guide/>
        <p:guide pos="249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7" d="100"/>
          <a:sy n="77" d="100"/>
        </p:scale>
        <p:origin x="-3978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eg\AppData\Local\Microsoft\Windows\INetCache\Content.Outlook\L9N7ORW4\Personer_pr_b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nybilssalget</c:v>
                </c:pt>
              </c:strCache>
            </c:strRef>
          </c:tx>
          <c:spPr>
            <a:solidFill>
              <a:schemeClr val="accent3"/>
            </a:solidFill>
            <a:ln w="38100">
              <a:solidFill>
                <a:schemeClr val="accent3"/>
              </a:solidFill>
            </a:ln>
          </c:spPr>
          <c:invertIfNegative val="0"/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'Ark1'!$B$2:$B$52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2.0018093834546198E-3</c:v>
                </c:pt>
                <c:pt idx="4">
                  <c:v>3.418258343407627E-3</c:v>
                </c:pt>
                <c:pt idx="5">
                  <c:v>7.8212450213196796E-3</c:v>
                </c:pt>
                <c:pt idx="6">
                  <c:v>1.331446366811802E-2</c:v>
                </c:pt>
                <c:pt idx="7">
                  <c:v>2.2594568806632513E-2</c:v>
                </c:pt>
                <c:pt idx="8">
                  <c:v>3.8139936190576089E-2</c:v>
                </c:pt>
                <c:pt idx="9">
                  <c:v>6.381327372977838E-2</c:v>
                </c:pt>
                <c:pt idx="10">
                  <c:v>0.10522852394211979</c:v>
                </c:pt>
                <c:pt idx="11">
                  <c:v>0.16954392717801348</c:v>
                </c:pt>
                <c:pt idx="12">
                  <c:v>0.26364548375815133</c:v>
                </c:pt>
                <c:pt idx="13">
                  <c:v>0.38963602322953428</c:v>
                </c:pt>
                <c:pt idx="14">
                  <c:v>0.53873864146967099</c:v>
                </c:pt>
                <c:pt idx="15">
                  <c:v>0.69011164265554636</c:v>
                </c:pt>
                <c:pt idx="16">
                  <c:v>0.81713986324229693</c:v>
                </c:pt>
                <c:pt idx="17">
                  <c:v>0.90548451684350295</c:v>
                </c:pt>
                <c:pt idx="18">
                  <c:v>0.95668857328860368</c:v>
                </c:pt>
                <c:pt idx="19">
                  <c:v>0.98202787781504453</c:v>
                </c:pt>
                <c:pt idx="20">
                  <c:v>0.99308864065535574</c:v>
                </c:pt>
                <c:pt idx="21">
                  <c:v>0.9974890682699904</c:v>
                </c:pt>
                <c:pt idx="22">
                  <c:v>0.99912777780859596</c:v>
                </c:pt>
                <c:pt idx="23">
                  <c:v>0.99970914656377008</c:v>
                </c:pt>
                <c:pt idx="24">
                  <c:v>0.99990721279402794</c:v>
                </c:pt>
                <c:pt idx="25">
                  <c:v>0.99997193608772594</c:v>
                </c:pt>
                <c:pt idx="26">
                  <c:v>0.9999920406614019</c:v>
                </c:pt>
                <c:pt idx="27">
                  <c:v>0.99999789939067507</c:v>
                </c:pt>
                <c:pt idx="28">
                  <c:v>0.99999948397314364</c:v>
                </c:pt>
                <c:pt idx="29">
                  <c:v>0.99999988095561132</c:v>
                </c:pt>
                <c:pt idx="30">
                  <c:v>0.99999997384897565</c:v>
                </c:pt>
                <c:pt idx="31">
                  <c:v>0.99999999445103738</c:v>
                </c:pt>
                <c:pt idx="32">
                  <c:v>0.99999999884924551</c:v>
                </c:pt>
                <c:pt idx="33">
                  <c:v>0.99999999976477938</c:v>
                </c:pt>
                <c:pt idx="34">
                  <c:v>0.99999999995234334</c:v>
                </c:pt>
                <c:pt idx="35">
                  <c:v>0.99999999999039579</c:v>
                </c:pt>
                <c:pt idx="36">
                  <c:v>0.99999999999807054</c:v>
                </c:pt>
                <c:pt idx="37">
                  <c:v>0.9999999999996132</c:v>
                </c:pt>
                <c:pt idx="38">
                  <c:v>0.99999999999992251</c:v>
                </c:pt>
                <c:pt idx="39">
                  <c:v>0.99999999999998446</c:v>
                </c:pt>
                <c:pt idx="40">
                  <c:v>0.99999999999999689</c:v>
                </c:pt>
                <c:pt idx="41">
                  <c:v>0.99999999999999933</c:v>
                </c:pt>
                <c:pt idx="42">
                  <c:v>0.99999999999999989</c:v>
                </c:pt>
                <c:pt idx="43">
                  <c:v>0.99999999999999989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Andel af bilparken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rgbClr val="FFFF00"/>
              </a:solidFill>
            </a:ln>
          </c:spPr>
          <c:invertIfNegative val="0"/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'Ark1'!$C$2:$C$52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1.3723469903535265E-4</c:v>
                </c:pt>
                <c:pt idx="4">
                  <c:v>3.671972239260558E-4</c:v>
                </c:pt>
                <c:pt idx="5">
                  <c:v>8.919280352374429E-4</c:v>
                </c:pt>
                <c:pt idx="6">
                  <c:v>1.7764329357460907E-3</c:v>
                </c:pt>
                <c:pt idx="7">
                  <c:v>3.2739539233134123E-3</c:v>
                </c:pt>
                <c:pt idx="8">
                  <c:v>5.7970245928236179E-3</c:v>
                </c:pt>
                <c:pt idx="9">
                  <c:v>1.0016981066851128E-2</c:v>
                </c:pt>
                <c:pt idx="10">
                  <c:v>1.6970732041455348E-2</c:v>
                </c:pt>
                <c:pt idx="11">
                  <c:v>2.8162489855829906E-2</c:v>
                </c:pt>
                <c:pt idx="12">
                  <c:v>4.5544224905303361E-2</c:v>
                </c:pt>
                <c:pt idx="13">
                  <c:v>7.116509614145819E-2</c:v>
                </c:pt>
                <c:pt idx="14">
                  <c:v>0.10643490078095631</c:v>
                </c:pt>
                <c:pt idx="15">
                  <c:v>0.15125907624522361</c:v>
                </c:pt>
                <c:pt idx="16">
                  <c:v>0.20359348647040454</c:v>
                </c:pt>
                <c:pt idx="17">
                  <c:v>0.26104243206577094</c:v>
                </c:pt>
                <c:pt idx="18">
                  <c:v>0.32096410657987978</c:v>
                </c:pt>
                <c:pt idx="19">
                  <c:v>0.38128652639432092</c:v>
                </c:pt>
                <c:pt idx="20">
                  <c:v>0.44115460718761312</c:v>
                </c:pt>
                <c:pt idx="21">
                  <c:v>0.49929041473137431</c:v>
                </c:pt>
                <c:pt idx="22">
                  <c:v>0.5554108880188432</c:v>
                </c:pt>
                <c:pt idx="23">
                  <c:v>0.60883441164989349</c:v>
                </c:pt>
                <c:pt idx="24">
                  <c:v>0.6589205647853702</c:v>
                </c:pt>
                <c:pt idx="25">
                  <c:v>0.70477810933289209</c:v>
                </c:pt>
                <c:pt idx="26">
                  <c:v>0.74798822234801376</c:v>
                </c:pt>
                <c:pt idx="27">
                  <c:v>0.78700970806709214</c:v>
                </c:pt>
                <c:pt idx="28">
                  <c:v>0.82253227721297839</c:v>
                </c:pt>
                <c:pt idx="29">
                  <c:v>0.85260460196384713</c:v>
                </c:pt>
                <c:pt idx="30">
                  <c:v>0.8786674496071033</c:v>
                </c:pt>
                <c:pt idx="31">
                  <c:v>0.90102731267639513</c:v>
                </c:pt>
                <c:pt idx="32">
                  <c:v>0.91889606963534798</c:v>
                </c:pt>
                <c:pt idx="33">
                  <c:v>0.93404764669203921</c:v>
                </c:pt>
                <c:pt idx="34">
                  <c:v>0.94709549084833244</c:v>
                </c:pt>
                <c:pt idx="35">
                  <c:v>0.95873559605805048</c:v>
                </c:pt>
                <c:pt idx="36">
                  <c:v>0.96923957664010252</c:v>
                </c:pt>
                <c:pt idx="37">
                  <c:v>0.97865691470364657</c:v>
                </c:pt>
                <c:pt idx="38">
                  <c:v>0.98654025490879294</c:v>
                </c:pt>
                <c:pt idx="39">
                  <c:v>0.99242529983537731</c:v>
                </c:pt>
                <c:pt idx="40">
                  <c:v>0.99621131997566414</c:v>
                </c:pt>
                <c:pt idx="41">
                  <c:v>0.99830458207669814</c:v>
                </c:pt>
                <c:pt idx="42">
                  <c:v>0.99930737976810391</c:v>
                </c:pt>
                <c:pt idx="43">
                  <c:v>0.99973664508294102</c:v>
                </c:pt>
                <c:pt idx="44">
                  <c:v>0.99990516017767495</c:v>
                </c:pt>
                <c:pt idx="45">
                  <c:v>0.99996732339207073</c:v>
                </c:pt>
                <c:pt idx="46">
                  <c:v>0.99998919577282708</c:v>
                </c:pt>
                <c:pt idx="47">
                  <c:v>0.99999658268022062</c:v>
                </c:pt>
                <c:pt idx="48">
                  <c:v>0.99999897543691185</c:v>
                </c:pt>
                <c:pt idx="49">
                  <c:v>0.99999971178632119</c:v>
                </c:pt>
                <c:pt idx="50">
                  <c:v>0.99999992445963026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417664"/>
        <c:axId val="418435840"/>
      </c:barChart>
      <c:lineChart>
        <c:grouping val="stacked"/>
        <c:varyColors val="0"/>
        <c:ser>
          <c:idx val="2"/>
          <c:order val="2"/>
          <c:tx>
            <c:strRef>
              <c:f>'Ark1'!$D$1</c:f>
              <c:strCache>
                <c:ptCount val="1"/>
                <c:pt idx="0">
                  <c:v>Andel af trafikarbejdet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'Ark1'!$D$2:$D$52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1.7661312521059219E-4</c:v>
                </c:pt>
                <c:pt idx="4">
                  <c:v>4.700011102032274E-4</c:v>
                </c:pt>
                <c:pt idx="5">
                  <c:v>1.1456434131829692E-3</c:v>
                </c:pt>
                <c:pt idx="6">
                  <c:v>2.2788566931500392E-3</c:v>
                </c:pt>
                <c:pt idx="7">
                  <c:v>4.1909420384705553E-3</c:v>
                </c:pt>
                <c:pt idx="8">
                  <c:v>7.4135862913871147E-3</c:v>
                </c:pt>
                <c:pt idx="9">
                  <c:v>1.2793098062633458E-2</c:v>
                </c:pt>
                <c:pt idx="10">
                  <c:v>2.1636846450776511E-2</c:v>
                </c:pt>
                <c:pt idx="11">
                  <c:v>3.5861956774088689E-2</c:v>
                </c:pt>
                <c:pt idx="12">
                  <c:v>5.7881648976300389E-2</c:v>
                </c:pt>
                <c:pt idx="13">
                  <c:v>9.0228224426770157E-2</c:v>
                </c:pt>
                <c:pt idx="14">
                  <c:v>0.13443661484882752</c:v>
                </c:pt>
                <c:pt idx="15">
                  <c:v>0.19014009042248295</c:v>
                </c:pt>
                <c:pt idx="16">
                  <c:v>0.25538736271979551</c:v>
                </c:pt>
                <c:pt idx="17">
                  <c:v>0.32494836456135689</c:v>
                </c:pt>
                <c:pt idx="18">
                  <c:v>0.39483997452792702</c:v>
                </c:pt>
                <c:pt idx="19">
                  <c:v>0.4633298363871714</c:v>
                </c:pt>
                <c:pt idx="20">
                  <c:v>0.52814215269097864</c:v>
                </c:pt>
                <c:pt idx="21">
                  <c:v>0.5897769697584242</c:v>
                </c:pt>
                <c:pt idx="22">
                  <c:v>0.64704294164108145</c:v>
                </c:pt>
                <c:pt idx="23">
                  <c:v>0.69949024327693865</c:v>
                </c:pt>
                <c:pt idx="24">
                  <c:v>0.74713913575243251</c:v>
                </c:pt>
                <c:pt idx="25">
                  <c:v>0.79089275401141457</c:v>
                </c:pt>
                <c:pt idx="26">
                  <c:v>0.82841063221042233</c:v>
                </c:pt>
                <c:pt idx="27">
                  <c:v>0.86090009772783427</c:v>
                </c:pt>
                <c:pt idx="28">
                  <c:v>0.88822208297250549</c:v>
                </c:pt>
                <c:pt idx="29">
                  <c:v>0.91123429709586656</c:v>
                </c:pt>
                <c:pt idx="30">
                  <c:v>0.93011365553488501</c:v>
                </c:pt>
                <c:pt idx="31">
                  <c:v>0.9454050404373372</c:v>
                </c:pt>
                <c:pt idx="32">
                  <c:v>0.95715101434119576</c:v>
                </c:pt>
                <c:pt idx="33">
                  <c:v>0.96648952202917504</c:v>
                </c:pt>
                <c:pt idx="34">
                  <c:v>0.97399980372459649</c:v>
                </c:pt>
                <c:pt idx="35">
                  <c:v>0.98024351756593098</c:v>
                </c:pt>
                <c:pt idx="36">
                  <c:v>0.98554967807232186</c:v>
                </c:pt>
                <c:pt idx="37">
                  <c:v>0.99010274768532691</c:v>
                </c:pt>
                <c:pt idx="38">
                  <c:v>0.99381183441236431</c:v>
                </c:pt>
                <c:pt idx="39">
                  <c:v>0.99653770530031716</c:v>
                </c:pt>
                <c:pt idx="40">
                  <c:v>0.99827529194862041</c:v>
                </c:pt>
                <c:pt idx="41">
                  <c:v>0.999230517146804</c:v>
                </c:pt>
                <c:pt idx="42">
                  <c:v>0.99968636460659643</c:v>
                </c:pt>
                <c:pt idx="43">
                  <c:v>0.99988096122525971</c:v>
                </c:pt>
                <c:pt idx="44">
                  <c:v>0.9999571937884375</c:v>
                </c:pt>
                <c:pt idx="45">
                  <c:v>0.99998526890058337</c:v>
                </c:pt>
                <c:pt idx="46">
                  <c:v>0.99999513410169061</c:v>
                </c:pt>
                <c:pt idx="47">
                  <c:v>0.99999846218317889</c:v>
                </c:pt>
                <c:pt idx="48">
                  <c:v>0.99999953924348706</c:v>
                </c:pt>
                <c:pt idx="49">
                  <c:v>0.99999987045560268</c:v>
                </c:pt>
                <c:pt idx="50">
                  <c:v>0.99999996606067321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417664"/>
        <c:axId val="418435840"/>
      </c:lineChart>
      <c:catAx>
        <c:axId val="41841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a-DK"/>
          </a:p>
        </c:txPr>
        <c:crossAx val="418435840"/>
        <c:crosses val="autoZero"/>
        <c:auto val="1"/>
        <c:lblAlgn val="ctr"/>
        <c:lblOffset val="100"/>
        <c:tickLblSkip val="10"/>
        <c:noMultiLvlLbl val="0"/>
      </c:catAx>
      <c:valAx>
        <c:axId val="41843584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a-DK"/>
          </a:p>
        </c:txPr>
        <c:crossAx val="418417664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nybilssalget</c:v>
                </c:pt>
              </c:strCache>
            </c:strRef>
          </c:tx>
          <c:spPr>
            <a:solidFill>
              <a:schemeClr val="accent3"/>
            </a:solidFill>
            <a:ln w="38100">
              <a:solidFill>
                <a:schemeClr val="accent3"/>
              </a:solidFill>
            </a:ln>
          </c:spPr>
          <c:invertIfNegative val="0"/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'Ark1'!$B$2:$B$52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2.0018093834546198E-3</c:v>
                </c:pt>
                <c:pt idx="4">
                  <c:v>3.418258343407627E-3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Andel af bilparken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rgbClr val="FFFF00"/>
              </a:solidFill>
            </a:ln>
          </c:spPr>
          <c:invertIfNegative val="0"/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'Ark1'!$C$2:$C$52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1.3723469903535265E-4</c:v>
                </c:pt>
                <c:pt idx="4">
                  <c:v>3.671972239260558E-4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501376"/>
        <c:axId val="418502912"/>
      </c:barChart>
      <c:lineChart>
        <c:grouping val="standard"/>
        <c:varyColors val="0"/>
        <c:ser>
          <c:idx val="2"/>
          <c:order val="2"/>
          <c:tx>
            <c:strRef>
              <c:f>'Ark1'!$D$1</c:f>
              <c:strCache>
                <c:ptCount val="1"/>
                <c:pt idx="0">
                  <c:v>Andel af trafikarbejdet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'Ark1'!$D$2:$D$52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1.7661312521059219E-4</c:v>
                </c:pt>
                <c:pt idx="4">
                  <c:v>4.700011102032274E-4</c:v>
                </c:pt>
                <c:pt idx="5">
                  <c:v>1.1456434131829692E-3</c:v>
                </c:pt>
                <c:pt idx="6">
                  <c:v>2.2788566931500392E-3</c:v>
                </c:pt>
                <c:pt idx="7">
                  <c:v>4.1909420384705553E-3</c:v>
                </c:pt>
                <c:pt idx="8">
                  <c:v>7.4135862913871147E-3</c:v>
                </c:pt>
                <c:pt idx="9">
                  <c:v>1.2793098062633458E-2</c:v>
                </c:pt>
                <c:pt idx="10">
                  <c:v>2.1636846450776511E-2</c:v>
                </c:pt>
                <c:pt idx="11">
                  <c:v>3.5861956774088689E-2</c:v>
                </c:pt>
                <c:pt idx="12">
                  <c:v>5.7881648976300389E-2</c:v>
                </c:pt>
                <c:pt idx="13">
                  <c:v>9.0228224426770157E-2</c:v>
                </c:pt>
                <c:pt idx="14">
                  <c:v>0.13443661484882752</c:v>
                </c:pt>
                <c:pt idx="15">
                  <c:v>0.19014009042248295</c:v>
                </c:pt>
                <c:pt idx="16">
                  <c:v>0.25538736271979551</c:v>
                </c:pt>
                <c:pt idx="17">
                  <c:v>0.32494836456135689</c:v>
                </c:pt>
                <c:pt idx="18">
                  <c:v>0.39483997452792702</c:v>
                </c:pt>
                <c:pt idx="19">
                  <c:v>0.4633298363871714</c:v>
                </c:pt>
                <c:pt idx="20">
                  <c:v>0.52814215269097864</c:v>
                </c:pt>
                <c:pt idx="21">
                  <c:v>0.5897769697584242</c:v>
                </c:pt>
                <c:pt idx="22">
                  <c:v>0.64704294164108145</c:v>
                </c:pt>
                <c:pt idx="23">
                  <c:v>0.69949024327693865</c:v>
                </c:pt>
                <c:pt idx="24">
                  <c:v>0.74713913575243251</c:v>
                </c:pt>
                <c:pt idx="25">
                  <c:v>0.79089275401141457</c:v>
                </c:pt>
                <c:pt idx="26">
                  <c:v>0.82841063221042233</c:v>
                </c:pt>
                <c:pt idx="27">
                  <c:v>0.86090009772783427</c:v>
                </c:pt>
                <c:pt idx="28">
                  <c:v>0.88822208297250549</c:v>
                </c:pt>
                <c:pt idx="29">
                  <c:v>0.91123429709586656</c:v>
                </c:pt>
                <c:pt idx="30">
                  <c:v>0.93011365553488501</c:v>
                </c:pt>
                <c:pt idx="31">
                  <c:v>0.9454050404373372</c:v>
                </c:pt>
                <c:pt idx="32">
                  <c:v>0.95715101434119576</c:v>
                </c:pt>
                <c:pt idx="33">
                  <c:v>0.96648952202917504</c:v>
                </c:pt>
                <c:pt idx="34">
                  <c:v>0.97399980372459649</c:v>
                </c:pt>
                <c:pt idx="35">
                  <c:v>0.98024351756593098</c:v>
                </c:pt>
                <c:pt idx="36">
                  <c:v>0.98554967807232186</c:v>
                </c:pt>
                <c:pt idx="37">
                  <c:v>0.99010274768532691</c:v>
                </c:pt>
                <c:pt idx="38">
                  <c:v>0.99381183441236431</c:v>
                </c:pt>
                <c:pt idx="39">
                  <c:v>0.99653770530031716</c:v>
                </c:pt>
                <c:pt idx="40">
                  <c:v>0.99827529194862041</c:v>
                </c:pt>
                <c:pt idx="41">
                  <c:v>0.999230517146804</c:v>
                </c:pt>
                <c:pt idx="42">
                  <c:v>0.99968636460659643</c:v>
                </c:pt>
                <c:pt idx="43">
                  <c:v>0.99988096122525971</c:v>
                </c:pt>
                <c:pt idx="44">
                  <c:v>0.9999571937884375</c:v>
                </c:pt>
                <c:pt idx="45">
                  <c:v>0.99998526890058337</c:v>
                </c:pt>
                <c:pt idx="46">
                  <c:v>0.99999513410169061</c:v>
                </c:pt>
                <c:pt idx="47">
                  <c:v>0.99999846218317889</c:v>
                </c:pt>
                <c:pt idx="48">
                  <c:v>0.99999953924348706</c:v>
                </c:pt>
                <c:pt idx="49">
                  <c:v>0.99999987045560268</c:v>
                </c:pt>
                <c:pt idx="50">
                  <c:v>0.99999996606067321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Kolonne1</c:v>
                </c:pt>
              </c:strCache>
            </c:strRef>
          </c:tx>
          <c:spPr>
            <a:ln w="762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'Ark1'!$A$2:$A$52</c:f>
              <c:numCache>
                <c:formatCode>General</c:formatCode>
                <c:ptCount val="5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0">
                  <c:v>2045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  <c:pt idx="36">
                  <c:v>2051</c:v>
                </c:pt>
                <c:pt idx="37">
                  <c:v>2052</c:v>
                </c:pt>
                <c:pt idx="38">
                  <c:v>2053</c:v>
                </c:pt>
                <c:pt idx="39">
                  <c:v>2054</c:v>
                </c:pt>
                <c:pt idx="40">
                  <c:v>2055</c:v>
                </c:pt>
                <c:pt idx="41">
                  <c:v>2056</c:v>
                </c:pt>
                <c:pt idx="42">
                  <c:v>2057</c:v>
                </c:pt>
                <c:pt idx="43">
                  <c:v>2058</c:v>
                </c:pt>
                <c:pt idx="44">
                  <c:v>2059</c:v>
                </c:pt>
                <c:pt idx="45">
                  <c:v>2060</c:v>
                </c:pt>
                <c:pt idx="46">
                  <c:v>2061</c:v>
                </c:pt>
                <c:pt idx="47">
                  <c:v>2062</c:v>
                </c:pt>
                <c:pt idx="48">
                  <c:v>2063</c:v>
                </c:pt>
                <c:pt idx="49">
                  <c:v>2064</c:v>
                </c:pt>
                <c:pt idx="50">
                  <c:v>2065</c:v>
                </c:pt>
              </c:numCache>
            </c:numRef>
          </c:cat>
          <c:val>
            <c:numRef>
              <c:f>'Ark1'!$E$2:$E$52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1.9536214130009121E-4</c:v>
                </c:pt>
                <c:pt idx="16">
                  <c:v>5.2015738705444561E-4</c:v>
                </c:pt>
                <c:pt idx="17">
                  <c:v>1.0629184472655132E-3</c:v>
                </c:pt>
                <c:pt idx="18">
                  <c:v>1.9710229203399694E-3</c:v>
                </c:pt>
                <c:pt idx="19">
                  <c:v>3.5003581520462635E-3</c:v>
                </c:pt>
                <c:pt idx="20">
                  <c:v>6.0600364780911999E-3</c:v>
                </c:pt>
                <c:pt idx="21">
                  <c:v>1.0327286396699279E-2</c:v>
                </c:pt>
                <c:pt idx="22">
                  <c:v>1.7331013952158063E-2</c:v>
                </c:pt>
                <c:pt idx="23">
                  <c:v>2.8580781978396443E-2</c:v>
                </c:pt>
                <c:pt idx="24">
                  <c:v>4.6057882802586561E-2</c:v>
                </c:pt>
                <c:pt idx="25">
                  <c:v>7.2038662609067092E-2</c:v>
                </c:pt>
                <c:pt idx="26">
                  <c:v>0.10791820229541826</c:v>
                </c:pt>
                <c:pt idx="27">
                  <c:v>0.1540849771496525</c:v>
                </c:pt>
                <c:pt idx="28">
                  <c:v>0.20896818187521199</c:v>
                </c:pt>
                <c:pt idx="29">
                  <c:v>0.27030556910250408</c:v>
                </c:pt>
                <c:pt idx="30">
                  <c:v>0.33503105678114675</c:v>
                </c:pt>
                <c:pt idx="31">
                  <c:v>0.40062643000362852</c:v>
                </c:pt>
                <c:pt idx="32">
                  <c:v>0.46527939648388178</c:v>
                </c:pt>
                <c:pt idx="33">
                  <c:v>0.52760131402482957</c:v>
                </c:pt>
                <c:pt idx="34">
                  <c:v>0.58671067998334181</c:v>
                </c:pt>
                <c:pt idx="35">
                  <c:v>0.64200475450946404</c:v>
                </c:pt>
                <c:pt idx="36">
                  <c:v>0.6930946973601898</c:v>
                </c:pt>
                <c:pt idx="37">
                  <c:v>0.73969448083622347</c:v>
                </c:pt>
                <c:pt idx="38">
                  <c:v>0.7816291888079504</c:v>
                </c:pt>
                <c:pt idx="39">
                  <c:v>0.81875979939206867</c:v>
                </c:pt>
                <c:pt idx="40">
                  <c:v>0.85110009478481863</c:v>
                </c:pt>
                <c:pt idx="41">
                  <c:v>0.87878983558409263</c:v>
                </c:pt>
                <c:pt idx="42">
                  <c:v>0.90207930194043517</c:v>
                </c:pt>
                <c:pt idx="43">
                  <c:v>0.92137820093135303</c:v>
                </c:pt>
                <c:pt idx="44">
                  <c:v>0.93718296348818952</c:v>
                </c:pt>
                <c:pt idx="45">
                  <c:v>0.95005589661582257</c:v>
                </c:pt>
                <c:pt idx="46">
                  <c:v>0.96056724932932114</c:v>
                </c:pt>
                <c:pt idx="47">
                  <c:v>0.96923840338321443</c:v>
                </c:pt>
                <c:pt idx="48">
                  <c:v>0.97650274626178091</c:v>
                </c:pt>
                <c:pt idx="49">
                  <c:v>0.98261706776740043</c:v>
                </c:pt>
                <c:pt idx="50">
                  <c:v>0.98766748100968293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501376"/>
        <c:axId val="418502912"/>
      </c:lineChart>
      <c:catAx>
        <c:axId val="41850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a-DK"/>
          </a:p>
        </c:txPr>
        <c:crossAx val="418502912"/>
        <c:crosses val="autoZero"/>
        <c:auto val="1"/>
        <c:lblAlgn val="ctr"/>
        <c:lblOffset val="100"/>
        <c:tickLblSkip val="10"/>
        <c:noMultiLvlLbl val="0"/>
      </c:catAx>
      <c:valAx>
        <c:axId val="418502912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da-DK"/>
          </a:p>
        </c:txPr>
        <c:crossAx val="418501376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'Kopi af Personer pr  bil 2008-2'!$X$19</c:f>
              <c:strCache>
                <c:ptCount val="1"/>
                <c:pt idx="0">
                  <c:v>Personer pr. bil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15875">
                <a:noFill/>
              </a:ln>
            </c:spPr>
          </c:marker>
          <c:trendline>
            <c:spPr>
              <a:ln w="76200">
                <a:solidFill>
                  <a:schemeClr val="bg1"/>
                </a:solidFill>
              </a:ln>
            </c:spPr>
            <c:trendlineType val="poly"/>
            <c:order val="3"/>
            <c:dispRSqr val="0"/>
            <c:dispEq val="0"/>
          </c:trendline>
          <c:xVal>
            <c:numRef>
              <c:f>'Kopi af Personer pr  bil 2008-2'!$W$20:$W$32</c:f>
              <c:numCache>
                <c:formatCode>General</c:formatCode>
                <c:ptCount val="13"/>
                <c:pt idx="0">
                  <c:v>1981</c:v>
                </c:pt>
                <c:pt idx="1">
                  <c:v>1992</c:v>
                </c:pt>
                <c:pt idx="2">
                  <c:v>1995</c:v>
                </c:pt>
                <c:pt idx="3">
                  <c:v>2001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xVal>
          <c:yVal>
            <c:numRef>
              <c:f>'Kopi af Personer pr  bil 2008-2'!$X$20:$X$32</c:f>
              <c:numCache>
                <c:formatCode>General</c:formatCode>
                <c:ptCount val="13"/>
                <c:pt idx="0">
                  <c:v>1.84</c:v>
                </c:pt>
                <c:pt idx="1">
                  <c:v>1.68</c:v>
                </c:pt>
                <c:pt idx="2">
                  <c:v>1.6</c:v>
                </c:pt>
                <c:pt idx="3">
                  <c:v>1.54</c:v>
                </c:pt>
                <c:pt idx="4">
                  <c:v>1.47</c:v>
                </c:pt>
                <c:pt idx="5">
                  <c:v>1.47</c:v>
                </c:pt>
                <c:pt idx="6">
                  <c:v>1.5</c:v>
                </c:pt>
                <c:pt idx="7">
                  <c:v>1.48</c:v>
                </c:pt>
                <c:pt idx="8">
                  <c:v>1.47</c:v>
                </c:pt>
                <c:pt idx="9">
                  <c:v>1.45</c:v>
                </c:pt>
                <c:pt idx="10">
                  <c:v>1.39</c:v>
                </c:pt>
                <c:pt idx="11">
                  <c:v>1.39</c:v>
                </c:pt>
                <c:pt idx="12">
                  <c:v>1.42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67200"/>
        <c:axId val="21682432"/>
      </c:scatterChart>
      <c:valAx>
        <c:axId val="21667200"/>
        <c:scaling>
          <c:orientation val="minMax"/>
          <c:max val="2015"/>
          <c:min val="198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21682432"/>
        <c:crosses val="autoZero"/>
        <c:crossBetween val="midCat"/>
      </c:valAx>
      <c:valAx>
        <c:axId val="21682432"/>
        <c:scaling>
          <c:orientation val="minMax"/>
          <c:max val="2"/>
          <c:min val="1.2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21667200"/>
        <c:crosses val="autoZero"/>
        <c:crossBetween val="midCat"/>
        <c:majorUnit val="0.2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</a:defRPr>
      </a:pPr>
      <a:endParaRPr lang="da-D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defTabSz="918006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70" y="1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t" anchorCtr="0" compatLnSpc="1">
            <a:prstTxWarp prst="textNoShape">
              <a:avLst/>
            </a:prstTxWarp>
          </a:bodyPr>
          <a:lstStyle>
            <a:lvl1pPr algn="r" defTabSz="918006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defTabSz="918006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70" y="9446423"/>
            <a:ext cx="2951905" cy="49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1" tIns="45971" rIns="91941" bIns="45971" numCol="1" anchor="b" anchorCtr="0" compatLnSpc="1">
            <a:prstTxWarp prst="textNoShape">
              <a:avLst/>
            </a:prstTxWarp>
          </a:bodyPr>
          <a:lstStyle>
            <a:lvl1pPr algn="r" defTabSz="918006">
              <a:defRPr sz="1200">
                <a:latin typeface="Max-Regular" pitchFamily="2" charset="0"/>
                <a:cs typeface="+mn-cs"/>
              </a:defRPr>
            </a:lvl1pPr>
          </a:lstStyle>
          <a:p>
            <a:pPr>
              <a:defRPr/>
            </a:pPr>
            <a:fld id="{CB03D0C4-E503-4A87-A241-DE7D2E2CA50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84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8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880" y="2"/>
            <a:ext cx="2951905" cy="49768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09A8C1-F499-41DE-9F1C-1723E845B7DE}" type="datetimeFigureOut">
              <a:rPr lang="da-DK"/>
              <a:pPr>
                <a:defRPr/>
              </a:pPr>
              <a:t>19-04-2017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1" tIns="45980" rIns="91961" bIns="45980" rtlCol="0" anchor="ctr"/>
          <a:lstStyle/>
          <a:p>
            <a:pPr lvl="0"/>
            <a:endParaRPr lang="da-DK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2311" y="4722417"/>
            <a:ext cx="5445755" cy="4474369"/>
          </a:xfrm>
          <a:prstGeom prst="rect">
            <a:avLst/>
          </a:prstGeom>
        </p:spPr>
        <p:txBody>
          <a:bodyPr vert="horz" lIns="91961" tIns="45980" rIns="91961" bIns="4598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242"/>
            <a:ext cx="2951905" cy="49768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880" y="9443242"/>
            <a:ext cx="2951905" cy="49768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7F3941-AA32-422B-B9DF-37F515ABEE3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440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0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16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19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73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9006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06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46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46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408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6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2581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2581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2581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81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81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41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21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8882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 smtClean="0"/>
              <a:t>Mine damer og herrer</a:t>
            </a:r>
          </a:p>
          <a:p>
            <a:r>
              <a:rPr lang="da-DK" noProof="0" dirty="0" smtClean="0"/>
              <a:t>Det har været en fornøjelse</a:t>
            </a:r>
            <a:endParaRPr lang="da-DK" baseline="0" noProof="0" dirty="0" smtClean="0"/>
          </a:p>
          <a:p>
            <a:r>
              <a:rPr lang="da-DK" baseline="0" noProof="0" dirty="0" smtClean="0"/>
              <a:t>Fortsat godt møde og tak for jeres opmærksomhed</a:t>
            </a:r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38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64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10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97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7F3941-AA32-422B-B9DF-37F515ABEE3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8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. foto">
    <p:bg>
      <p:bgPr>
        <a:solidFill>
          <a:srgbClr val="00A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1"/>
          <p:cNvSpPr/>
          <p:nvPr userDrawn="1"/>
        </p:nvSpPr>
        <p:spPr bwMode="auto">
          <a:xfrm flipH="1">
            <a:off x="-7832" y="-2936"/>
            <a:ext cx="9151831" cy="5146437"/>
          </a:xfrm>
          <a:custGeom>
            <a:avLst/>
            <a:gdLst>
              <a:gd name="connsiteX0" fmla="*/ 0 w 10044608"/>
              <a:gd name="connsiteY0" fmla="*/ 6858000 h 6858000"/>
              <a:gd name="connsiteX1" fmla="*/ 3984498 w 10044608"/>
              <a:gd name="connsiteY1" fmla="*/ 0 h 6858000"/>
              <a:gd name="connsiteX2" fmla="*/ 10044608 w 10044608"/>
              <a:gd name="connsiteY2" fmla="*/ 0 h 6858000"/>
              <a:gd name="connsiteX3" fmla="*/ 6060110 w 10044608"/>
              <a:gd name="connsiteY3" fmla="*/ 6858000 h 6858000"/>
              <a:gd name="connsiteX4" fmla="*/ 0 w 10044608"/>
              <a:gd name="connsiteY4" fmla="*/ 6858000 h 6858000"/>
              <a:gd name="connsiteX0" fmla="*/ 0 w 10044608"/>
              <a:gd name="connsiteY0" fmla="*/ 6858000 h 6858000"/>
              <a:gd name="connsiteX1" fmla="*/ 3965448 w 10044608"/>
              <a:gd name="connsiteY1" fmla="*/ 0 h 6858000"/>
              <a:gd name="connsiteX2" fmla="*/ 10044608 w 10044608"/>
              <a:gd name="connsiteY2" fmla="*/ 0 h 6858000"/>
              <a:gd name="connsiteX3" fmla="*/ 6060110 w 10044608"/>
              <a:gd name="connsiteY3" fmla="*/ 6858000 h 6858000"/>
              <a:gd name="connsiteX4" fmla="*/ 0 w 10044608"/>
              <a:gd name="connsiteY4" fmla="*/ 6858000 h 6858000"/>
              <a:gd name="connsiteX0" fmla="*/ 0 w 10044608"/>
              <a:gd name="connsiteY0" fmla="*/ 6867525 h 6867525"/>
              <a:gd name="connsiteX1" fmla="*/ 3965448 w 10044608"/>
              <a:gd name="connsiteY1" fmla="*/ 9525 h 6867525"/>
              <a:gd name="connsiteX2" fmla="*/ 9153525 w 10044608"/>
              <a:gd name="connsiteY2" fmla="*/ 0 h 6867525"/>
              <a:gd name="connsiteX3" fmla="*/ 10044608 w 10044608"/>
              <a:gd name="connsiteY3" fmla="*/ 9525 h 6867525"/>
              <a:gd name="connsiteX4" fmla="*/ 6060110 w 10044608"/>
              <a:gd name="connsiteY4" fmla="*/ 6867525 h 6867525"/>
              <a:gd name="connsiteX5" fmla="*/ 0 w 10044608"/>
              <a:gd name="connsiteY5" fmla="*/ 6867525 h 6867525"/>
              <a:gd name="connsiteX0" fmla="*/ 0 w 10044608"/>
              <a:gd name="connsiteY0" fmla="*/ 6867525 h 6867525"/>
              <a:gd name="connsiteX1" fmla="*/ 3965448 w 10044608"/>
              <a:gd name="connsiteY1" fmla="*/ 9525 h 6867525"/>
              <a:gd name="connsiteX2" fmla="*/ 9153525 w 10044608"/>
              <a:gd name="connsiteY2" fmla="*/ 0 h 6867525"/>
              <a:gd name="connsiteX3" fmla="*/ 10044608 w 10044608"/>
              <a:gd name="connsiteY3" fmla="*/ 9525 h 6867525"/>
              <a:gd name="connsiteX4" fmla="*/ 9153525 w 10044608"/>
              <a:gd name="connsiteY4" fmla="*/ 1524001 h 6867525"/>
              <a:gd name="connsiteX5" fmla="*/ 6060110 w 10044608"/>
              <a:gd name="connsiteY5" fmla="*/ 6867525 h 6867525"/>
              <a:gd name="connsiteX6" fmla="*/ 0 w 10044608"/>
              <a:gd name="connsiteY6" fmla="*/ 6867525 h 6867525"/>
              <a:gd name="connsiteX0" fmla="*/ 0 w 9153525"/>
              <a:gd name="connsiteY0" fmla="*/ 6867525 h 6867525"/>
              <a:gd name="connsiteX1" fmla="*/ 3965448 w 9153525"/>
              <a:gd name="connsiteY1" fmla="*/ 9525 h 6867525"/>
              <a:gd name="connsiteX2" fmla="*/ 9153525 w 9153525"/>
              <a:gd name="connsiteY2" fmla="*/ 0 h 6867525"/>
              <a:gd name="connsiteX3" fmla="*/ 9149258 w 9153525"/>
              <a:gd name="connsiteY3" fmla="*/ 533400 h 6867525"/>
              <a:gd name="connsiteX4" fmla="*/ 9153525 w 9153525"/>
              <a:gd name="connsiteY4" fmla="*/ 1524001 h 6867525"/>
              <a:gd name="connsiteX5" fmla="*/ 6060110 w 9153525"/>
              <a:gd name="connsiteY5" fmla="*/ 6867525 h 6867525"/>
              <a:gd name="connsiteX6" fmla="*/ 0 w 9153525"/>
              <a:gd name="connsiteY6" fmla="*/ 6867525 h 6867525"/>
              <a:gd name="connsiteX0" fmla="*/ 0 w 9153525"/>
              <a:gd name="connsiteY0" fmla="*/ 6867525 h 6867525"/>
              <a:gd name="connsiteX1" fmla="*/ 3965448 w 9153525"/>
              <a:gd name="connsiteY1" fmla="*/ 9525 h 6867525"/>
              <a:gd name="connsiteX2" fmla="*/ 9153525 w 9153525"/>
              <a:gd name="connsiteY2" fmla="*/ 0 h 6867525"/>
              <a:gd name="connsiteX3" fmla="*/ 9149258 w 9153525"/>
              <a:gd name="connsiteY3" fmla="*/ 533400 h 6867525"/>
              <a:gd name="connsiteX4" fmla="*/ 9153525 w 9153525"/>
              <a:gd name="connsiteY4" fmla="*/ 1524001 h 6867525"/>
              <a:gd name="connsiteX5" fmla="*/ 6060110 w 9153525"/>
              <a:gd name="connsiteY5" fmla="*/ 6867525 h 6867525"/>
              <a:gd name="connsiteX6" fmla="*/ 0 w 9153525"/>
              <a:gd name="connsiteY6" fmla="*/ 6867525 h 6867525"/>
              <a:gd name="connsiteX0" fmla="*/ 0 w 9159229"/>
              <a:gd name="connsiteY0" fmla="*/ 6867525 h 6867525"/>
              <a:gd name="connsiteX1" fmla="*/ 3965448 w 9159229"/>
              <a:gd name="connsiteY1" fmla="*/ 9525 h 6867525"/>
              <a:gd name="connsiteX2" fmla="*/ 9153525 w 9159229"/>
              <a:gd name="connsiteY2" fmla="*/ 0 h 6867525"/>
              <a:gd name="connsiteX3" fmla="*/ 9149258 w 9159229"/>
              <a:gd name="connsiteY3" fmla="*/ 533400 h 6867525"/>
              <a:gd name="connsiteX4" fmla="*/ 9153525 w 9159229"/>
              <a:gd name="connsiteY4" fmla="*/ 1524001 h 6867525"/>
              <a:gd name="connsiteX5" fmla="*/ 6060110 w 9159229"/>
              <a:gd name="connsiteY5" fmla="*/ 6867525 h 6867525"/>
              <a:gd name="connsiteX6" fmla="*/ 0 w 9159229"/>
              <a:gd name="connsiteY6" fmla="*/ 6867525 h 6867525"/>
              <a:gd name="connsiteX0" fmla="*/ 0 w 9159229"/>
              <a:gd name="connsiteY0" fmla="*/ 6867525 h 6867525"/>
              <a:gd name="connsiteX1" fmla="*/ 3965448 w 9159229"/>
              <a:gd name="connsiteY1" fmla="*/ 9525 h 6867525"/>
              <a:gd name="connsiteX2" fmla="*/ 9153525 w 9159229"/>
              <a:gd name="connsiteY2" fmla="*/ 0 h 6867525"/>
              <a:gd name="connsiteX3" fmla="*/ 9149258 w 9159229"/>
              <a:gd name="connsiteY3" fmla="*/ 523875 h 6867525"/>
              <a:gd name="connsiteX4" fmla="*/ 9153525 w 9159229"/>
              <a:gd name="connsiteY4" fmla="*/ 1524001 h 6867525"/>
              <a:gd name="connsiteX5" fmla="*/ 6060110 w 9159229"/>
              <a:gd name="connsiteY5" fmla="*/ 6867525 h 6867525"/>
              <a:gd name="connsiteX6" fmla="*/ 0 w 9159229"/>
              <a:gd name="connsiteY6" fmla="*/ 6867525 h 6867525"/>
              <a:gd name="connsiteX0" fmla="*/ 0 w 9155485"/>
              <a:gd name="connsiteY0" fmla="*/ 6858000 h 6858000"/>
              <a:gd name="connsiteX1" fmla="*/ 3965448 w 9155485"/>
              <a:gd name="connsiteY1" fmla="*/ 0 h 6858000"/>
              <a:gd name="connsiteX2" fmla="*/ 9134475 w 9155485"/>
              <a:gd name="connsiteY2" fmla="*/ 0 h 6858000"/>
              <a:gd name="connsiteX3" fmla="*/ 9149258 w 9155485"/>
              <a:gd name="connsiteY3" fmla="*/ 514350 h 6858000"/>
              <a:gd name="connsiteX4" fmla="*/ 9153525 w 9155485"/>
              <a:gd name="connsiteY4" fmla="*/ 1514476 h 6858000"/>
              <a:gd name="connsiteX5" fmla="*/ 6060110 w 9155485"/>
              <a:gd name="connsiteY5" fmla="*/ 6858000 h 6858000"/>
              <a:gd name="connsiteX6" fmla="*/ 0 w 9155485"/>
              <a:gd name="connsiteY6" fmla="*/ 6858000 h 6858000"/>
              <a:gd name="connsiteX0" fmla="*/ 0 w 9158578"/>
              <a:gd name="connsiteY0" fmla="*/ 6863610 h 6863610"/>
              <a:gd name="connsiteX1" fmla="*/ 3965448 w 9158578"/>
              <a:gd name="connsiteY1" fmla="*/ 5610 h 6863610"/>
              <a:gd name="connsiteX2" fmla="*/ 9151305 w 9158578"/>
              <a:gd name="connsiteY2" fmla="*/ 0 h 6863610"/>
              <a:gd name="connsiteX3" fmla="*/ 9149258 w 9158578"/>
              <a:gd name="connsiteY3" fmla="*/ 519960 h 6863610"/>
              <a:gd name="connsiteX4" fmla="*/ 9153525 w 9158578"/>
              <a:gd name="connsiteY4" fmla="*/ 1520086 h 6863610"/>
              <a:gd name="connsiteX5" fmla="*/ 6060110 w 9158578"/>
              <a:gd name="connsiteY5" fmla="*/ 6863610 h 6863610"/>
              <a:gd name="connsiteX6" fmla="*/ 0 w 9158578"/>
              <a:gd name="connsiteY6" fmla="*/ 6863610 h 6863610"/>
              <a:gd name="connsiteX0" fmla="*/ 0 w 9157256"/>
              <a:gd name="connsiteY0" fmla="*/ 6863610 h 6863610"/>
              <a:gd name="connsiteX1" fmla="*/ 3965448 w 9157256"/>
              <a:gd name="connsiteY1" fmla="*/ 5610 h 6863610"/>
              <a:gd name="connsiteX2" fmla="*/ 9145696 w 9157256"/>
              <a:gd name="connsiteY2" fmla="*/ 0 h 6863610"/>
              <a:gd name="connsiteX3" fmla="*/ 9149258 w 9157256"/>
              <a:gd name="connsiteY3" fmla="*/ 519960 h 6863610"/>
              <a:gd name="connsiteX4" fmla="*/ 9153525 w 9157256"/>
              <a:gd name="connsiteY4" fmla="*/ 1520086 h 6863610"/>
              <a:gd name="connsiteX5" fmla="*/ 6060110 w 9157256"/>
              <a:gd name="connsiteY5" fmla="*/ 6863610 h 6863610"/>
              <a:gd name="connsiteX6" fmla="*/ 0 w 9157256"/>
              <a:gd name="connsiteY6" fmla="*/ 6863610 h 6863610"/>
              <a:gd name="connsiteX0" fmla="*/ 0 w 9158578"/>
              <a:gd name="connsiteY0" fmla="*/ 6858000 h 6858000"/>
              <a:gd name="connsiteX1" fmla="*/ 3965448 w 9158578"/>
              <a:gd name="connsiteY1" fmla="*/ 0 h 6858000"/>
              <a:gd name="connsiteX2" fmla="*/ 9151306 w 9158578"/>
              <a:gd name="connsiteY2" fmla="*/ 235612 h 6858000"/>
              <a:gd name="connsiteX3" fmla="*/ 9149258 w 9158578"/>
              <a:gd name="connsiteY3" fmla="*/ 514350 h 6858000"/>
              <a:gd name="connsiteX4" fmla="*/ 9153525 w 9158578"/>
              <a:gd name="connsiteY4" fmla="*/ 1514476 h 6858000"/>
              <a:gd name="connsiteX5" fmla="*/ 6060110 w 9158578"/>
              <a:gd name="connsiteY5" fmla="*/ 6858000 h 6858000"/>
              <a:gd name="connsiteX6" fmla="*/ 0 w 9158578"/>
              <a:gd name="connsiteY6" fmla="*/ 6858000 h 6858000"/>
              <a:gd name="connsiteX0" fmla="*/ 0 w 9153602"/>
              <a:gd name="connsiteY0" fmla="*/ 6858000 h 6858000"/>
              <a:gd name="connsiteX1" fmla="*/ 3965448 w 9153602"/>
              <a:gd name="connsiteY1" fmla="*/ 0 h 6858000"/>
              <a:gd name="connsiteX2" fmla="*/ 9151306 w 9153602"/>
              <a:gd name="connsiteY2" fmla="*/ 235612 h 6858000"/>
              <a:gd name="connsiteX3" fmla="*/ 9149258 w 9153602"/>
              <a:gd name="connsiteY3" fmla="*/ 514350 h 6858000"/>
              <a:gd name="connsiteX4" fmla="*/ 9153525 w 9153602"/>
              <a:gd name="connsiteY4" fmla="*/ 1514476 h 6858000"/>
              <a:gd name="connsiteX5" fmla="*/ 6060110 w 9153602"/>
              <a:gd name="connsiteY5" fmla="*/ 6858000 h 6858000"/>
              <a:gd name="connsiteX6" fmla="*/ 0 w 9153602"/>
              <a:gd name="connsiteY6" fmla="*/ 6858000 h 6858000"/>
              <a:gd name="connsiteX0" fmla="*/ 0 w 9153602"/>
              <a:gd name="connsiteY0" fmla="*/ 6858000 h 6858000"/>
              <a:gd name="connsiteX1" fmla="*/ 3965448 w 9153602"/>
              <a:gd name="connsiteY1" fmla="*/ 0 h 6858000"/>
              <a:gd name="connsiteX2" fmla="*/ 9151306 w 9153602"/>
              <a:gd name="connsiteY2" fmla="*/ 5610 h 6858000"/>
              <a:gd name="connsiteX3" fmla="*/ 9149258 w 9153602"/>
              <a:gd name="connsiteY3" fmla="*/ 514350 h 6858000"/>
              <a:gd name="connsiteX4" fmla="*/ 9153525 w 9153602"/>
              <a:gd name="connsiteY4" fmla="*/ 1514476 h 6858000"/>
              <a:gd name="connsiteX5" fmla="*/ 6060110 w 9153602"/>
              <a:gd name="connsiteY5" fmla="*/ 6858000 h 6858000"/>
              <a:gd name="connsiteX6" fmla="*/ 0 w 9153602"/>
              <a:gd name="connsiteY6" fmla="*/ 6858000 h 6858000"/>
              <a:gd name="connsiteX0" fmla="*/ 0 w 9153602"/>
              <a:gd name="connsiteY0" fmla="*/ 6858000 h 6858000"/>
              <a:gd name="connsiteX1" fmla="*/ 3965448 w 9153602"/>
              <a:gd name="connsiteY1" fmla="*/ 0 h 6858000"/>
              <a:gd name="connsiteX2" fmla="*/ 9151306 w 9153602"/>
              <a:gd name="connsiteY2" fmla="*/ 5610 h 6858000"/>
              <a:gd name="connsiteX3" fmla="*/ 9149258 w 9153602"/>
              <a:gd name="connsiteY3" fmla="*/ 514350 h 6858000"/>
              <a:gd name="connsiteX4" fmla="*/ 9142306 w 9153602"/>
              <a:gd name="connsiteY4" fmla="*/ 1531305 h 6858000"/>
              <a:gd name="connsiteX5" fmla="*/ 6060110 w 9153602"/>
              <a:gd name="connsiteY5" fmla="*/ 6858000 h 6858000"/>
              <a:gd name="connsiteX6" fmla="*/ 0 w 9153602"/>
              <a:gd name="connsiteY6" fmla="*/ 6858000 h 6858000"/>
              <a:gd name="connsiteX0" fmla="*/ 0 w 9153602"/>
              <a:gd name="connsiteY0" fmla="*/ 6858000 h 6858000"/>
              <a:gd name="connsiteX1" fmla="*/ 3965448 w 9153602"/>
              <a:gd name="connsiteY1" fmla="*/ 0 h 6858000"/>
              <a:gd name="connsiteX2" fmla="*/ 9151306 w 9153602"/>
              <a:gd name="connsiteY2" fmla="*/ 5610 h 6858000"/>
              <a:gd name="connsiteX3" fmla="*/ 9149258 w 9153602"/>
              <a:gd name="connsiteY3" fmla="*/ 514350 h 6858000"/>
              <a:gd name="connsiteX4" fmla="*/ 9142306 w 9153602"/>
              <a:gd name="connsiteY4" fmla="*/ 1531305 h 6858000"/>
              <a:gd name="connsiteX5" fmla="*/ 6060110 w 9153602"/>
              <a:gd name="connsiteY5" fmla="*/ 6858000 h 6858000"/>
              <a:gd name="connsiteX6" fmla="*/ 0 w 9153602"/>
              <a:gd name="connsiteY6" fmla="*/ 6858000 h 6858000"/>
              <a:gd name="connsiteX0" fmla="*/ 0 w 9151306"/>
              <a:gd name="connsiteY0" fmla="*/ 6858000 h 6858000"/>
              <a:gd name="connsiteX1" fmla="*/ 3965448 w 9151306"/>
              <a:gd name="connsiteY1" fmla="*/ 0 h 6858000"/>
              <a:gd name="connsiteX2" fmla="*/ 9151306 w 9151306"/>
              <a:gd name="connsiteY2" fmla="*/ 5610 h 6858000"/>
              <a:gd name="connsiteX3" fmla="*/ 9149258 w 9151306"/>
              <a:gd name="connsiteY3" fmla="*/ 514350 h 6858000"/>
              <a:gd name="connsiteX4" fmla="*/ 9142306 w 9151306"/>
              <a:gd name="connsiteY4" fmla="*/ 1531305 h 6858000"/>
              <a:gd name="connsiteX5" fmla="*/ 6060110 w 9151306"/>
              <a:gd name="connsiteY5" fmla="*/ 6858000 h 6858000"/>
              <a:gd name="connsiteX6" fmla="*/ 0 w 9151306"/>
              <a:gd name="connsiteY6" fmla="*/ 6858000 h 6858000"/>
              <a:gd name="connsiteX0" fmla="*/ 0 w 9151306"/>
              <a:gd name="connsiteY0" fmla="*/ 6858000 h 6858000"/>
              <a:gd name="connsiteX1" fmla="*/ 3965448 w 9151306"/>
              <a:gd name="connsiteY1" fmla="*/ 0 h 6858000"/>
              <a:gd name="connsiteX2" fmla="*/ 9151306 w 9151306"/>
              <a:gd name="connsiteY2" fmla="*/ 5610 h 6858000"/>
              <a:gd name="connsiteX3" fmla="*/ 9149258 w 9151306"/>
              <a:gd name="connsiteY3" fmla="*/ 514350 h 6858000"/>
              <a:gd name="connsiteX4" fmla="*/ 9142306 w 9151306"/>
              <a:gd name="connsiteY4" fmla="*/ 1502730 h 6858000"/>
              <a:gd name="connsiteX5" fmla="*/ 6060110 w 9151306"/>
              <a:gd name="connsiteY5" fmla="*/ 6858000 h 6858000"/>
              <a:gd name="connsiteX6" fmla="*/ 0 w 9151306"/>
              <a:gd name="connsiteY6" fmla="*/ 6858000 h 6858000"/>
              <a:gd name="connsiteX0" fmla="*/ 0 w 9151306"/>
              <a:gd name="connsiteY0" fmla="*/ 6861915 h 6861915"/>
              <a:gd name="connsiteX1" fmla="*/ 3965448 w 9151306"/>
              <a:gd name="connsiteY1" fmla="*/ 3915 h 6861915"/>
              <a:gd name="connsiteX2" fmla="*/ 9151306 w 9151306"/>
              <a:gd name="connsiteY2" fmla="*/ 0 h 6861915"/>
              <a:gd name="connsiteX3" fmla="*/ 9149258 w 9151306"/>
              <a:gd name="connsiteY3" fmla="*/ 518265 h 6861915"/>
              <a:gd name="connsiteX4" fmla="*/ 9142306 w 9151306"/>
              <a:gd name="connsiteY4" fmla="*/ 1506645 h 6861915"/>
              <a:gd name="connsiteX5" fmla="*/ 6060110 w 9151306"/>
              <a:gd name="connsiteY5" fmla="*/ 6861915 h 6861915"/>
              <a:gd name="connsiteX6" fmla="*/ 0 w 9151306"/>
              <a:gd name="connsiteY6" fmla="*/ 6861915 h 6861915"/>
              <a:gd name="connsiteX0" fmla="*/ 0 w 9151831"/>
              <a:gd name="connsiteY0" fmla="*/ 6861915 h 6861915"/>
              <a:gd name="connsiteX1" fmla="*/ 3965448 w 9151831"/>
              <a:gd name="connsiteY1" fmla="*/ 3915 h 6861915"/>
              <a:gd name="connsiteX2" fmla="*/ 9151306 w 9151831"/>
              <a:gd name="connsiteY2" fmla="*/ 0 h 6861915"/>
              <a:gd name="connsiteX3" fmla="*/ 9149258 w 9151831"/>
              <a:gd name="connsiteY3" fmla="*/ 518265 h 6861915"/>
              <a:gd name="connsiteX4" fmla="*/ 9151831 w 9151831"/>
              <a:gd name="connsiteY4" fmla="*/ 1497120 h 6861915"/>
              <a:gd name="connsiteX5" fmla="*/ 6060110 w 9151831"/>
              <a:gd name="connsiteY5" fmla="*/ 6861915 h 6861915"/>
              <a:gd name="connsiteX6" fmla="*/ 0 w 9151831"/>
              <a:gd name="connsiteY6" fmla="*/ 6861915 h 686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831" h="6861915">
                <a:moveTo>
                  <a:pt x="0" y="6861915"/>
                </a:moveTo>
                <a:lnTo>
                  <a:pt x="3965448" y="3915"/>
                </a:lnTo>
                <a:lnTo>
                  <a:pt x="9151306" y="0"/>
                </a:lnTo>
                <a:cubicBezTo>
                  <a:pt x="9149884" y="177800"/>
                  <a:pt x="9147290" y="423385"/>
                  <a:pt x="9149258" y="518265"/>
                </a:cubicBezTo>
                <a:cubicBezTo>
                  <a:pt x="9145070" y="660829"/>
                  <a:pt x="9150409" y="1166920"/>
                  <a:pt x="9151831" y="1497120"/>
                </a:cubicBezTo>
                <a:lnTo>
                  <a:pt x="6060110" y="6861915"/>
                </a:lnTo>
                <a:lnTo>
                  <a:pt x="0" y="6861915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noProof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7014" y="369900"/>
            <a:ext cx="4624995" cy="977400"/>
          </a:xfrm>
        </p:spPr>
        <p:txBody>
          <a:bodyPr/>
          <a:lstStyle>
            <a:lvl1pPr>
              <a:lnSpc>
                <a:spcPct val="93000"/>
              </a:lnSpc>
              <a:defRPr spc="-11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for at tilføje overskrift </a:t>
            </a:r>
            <a:r>
              <a:rPr lang="da-DK" noProof="0" dirty="0" smtClean="0"/>
              <a:t>-</a:t>
            </a:r>
            <a:r>
              <a:rPr lang="da-DK" dirty="0" smtClean="0"/>
              <a:t> evt. 2 linjer</a:t>
            </a:r>
            <a:endParaRPr lang="da-DK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4000" y="1347300"/>
            <a:ext cx="4608000" cy="54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Underoverskrift </a:t>
            </a:r>
            <a:r>
              <a:rPr lang="da-DK" noProof="0" dirty="0" smtClean="0"/>
              <a:t>-</a:t>
            </a:r>
            <a:r>
              <a:rPr lang="da-DK" dirty="0" smtClean="0"/>
              <a:t> evt. 2 linjer</a:t>
            </a:r>
            <a:endParaRPr lang="da-DK" dirty="0"/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63" y="4731990"/>
            <a:ext cx="138481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88"/>
            <a:ext cx="9808052" cy="516048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395288" y="249493"/>
            <a:ext cx="4104704" cy="2862318"/>
          </a:xfrm>
          <a:prstGeom prst="rect">
            <a:avLst/>
          </a:prstGeom>
          <a:solidFill>
            <a:srgbClr val="0081B2"/>
          </a:solidFill>
          <a:ln w="127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noProof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67014" y="369900"/>
            <a:ext cx="4624995" cy="977400"/>
          </a:xfrm>
        </p:spPr>
        <p:txBody>
          <a:bodyPr/>
          <a:lstStyle>
            <a:lvl1pPr>
              <a:lnSpc>
                <a:spcPct val="93000"/>
              </a:lnSpc>
              <a:defRPr spc="-11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for at tilføje overskrift </a:t>
            </a:r>
            <a:r>
              <a:rPr lang="da-DK" noProof="0" dirty="0" smtClean="0"/>
              <a:t>-</a:t>
            </a:r>
            <a:r>
              <a:rPr lang="da-DK" dirty="0" smtClean="0"/>
              <a:t> evt. 2 linjer</a:t>
            </a:r>
            <a:endParaRPr lang="da-DK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4000" y="1347300"/>
            <a:ext cx="4608000" cy="54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Underoverskrift </a:t>
            </a:r>
            <a:r>
              <a:rPr lang="da-DK" noProof="0" dirty="0" smtClean="0"/>
              <a:t>-</a:t>
            </a:r>
            <a:r>
              <a:rPr lang="da-DK" dirty="0" smtClean="0"/>
              <a:t> evt. 2 linjer</a:t>
            </a:r>
            <a:endParaRPr lang="da-DK" dirty="0"/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643758"/>
            <a:ext cx="138481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slide med billede">
    <p:bg>
      <p:bgPr>
        <a:solidFill>
          <a:srgbClr val="008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74000" y="479810"/>
            <a:ext cx="5234946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spAutoFit/>
          </a:bodyPr>
          <a:lstStyle>
            <a:lvl1pPr>
              <a:lnSpc>
                <a:spcPct val="130000"/>
              </a:lnSpc>
              <a:defRPr sz="3600" b="1" kern="4200" spc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Break slide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79083E-1243-42AD-8493-379E2C67998D}" type="datetime1">
              <a:rPr lang="da-DK" noProof="0" smtClean="0"/>
              <a:t>19-04-2017</a:t>
            </a:fld>
            <a:endParaRPr lang="da-DK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5368A3-8FC7-43CD-85FC-C33BB5BBB25B}" type="slidenum">
              <a:rPr lang="da-DK" noProof="0" smtClean="0"/>
              <a:pPr/>
              <a:t>‹nr.›</a:t>
            </a:fld>
            <a:r>
              <a:rPr lang="da-DK" noProof="0" dirty="0" smtClean="0"/>
              <a:t>.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3891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04863" y="4767267"/>
            <a:ext cx="362267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da-DK" noProof="0" dirty="0"/>
          </a:p>
        </p:txBody>
      </p:sp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773113" y="195179"/>
            <a:ext cx="7569200" cy="7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smtClean="0"/>
              <a:t>Klik for at tilføje overskrift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72" y="1201500"/>
            <a:ext cx="7531633" cy="347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smtClean="0"/>
              <a:t>Klik for at indsætte</a:t>
            </a:r>
          </a:p>
          <a:p>
            <a:pPr lvl="1"/>
            <a:r>
              <a:rPr lang="da-DK" noProof="0" dirty="0" smtClean="0"/>
              <a:t>Andet niveau</a:t>
            </a:r>
          </a:p>
          <a:p>
            <a:pPr lvl="2"/>
            <a:r>
              <a:rPr lang="da-DK" noProof="0" dirty="0" smtClean="0"/>
              <a:t>Tredje niveau</a:t>
            </a:r>
          </a:p>
          <a:p>
            <a:pPr lvl="3"/>
            <a:r>
              <a:rPr lang="da-DK" noProof="0" dirty="0" smtClean="0"/>
              <a:t>Fjerde niveau</a:t>
            </a:r>
          </a:p>
          <a:p>
            <a:pPr lvl="4"/>
            <a:r>
              <a:rPr lang="da-DK" noProof="0" dirty="0" smtClean="0"/>
              <a:t>Femte niveau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70" y="4733229"/>
            <a:ext cx="1384837" cy="27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716463" y="4767267"/>
            <a:ext cx="177893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0B066805-0C08-4C01-BDED-79B03071B35C}" type="datetime1">
              <a:rPr lang="da-DK" smtClean="0"/>
              <a:pPr/>
              <a:t>19-04-2017</a:t>
            </a:fld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427549" y="4767973"/>
            <a:ext cx="288925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645368A3-8FC7-43CD-85FC-C33BB5BBB25B}" type="slidenum">
              <a:rPr lang="da-DK" noProof="0" smtClean="0"/>
              <a:pPr/>
              <a:t>‹nr.›</a:t>
            </a:fld>
            <a:r>
              <a:rPr lang="da-DK" noProof="0" dirty="0" smtClean="0"/>
              <a:t>.</a:t>
            </a:r>
            <a:endParaRPr lang="da-DK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29" r:id="rId2"/>
    <p:sldLayoutId id="2147484342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103000"/>
        </a:lnSpc>
        <a:spcBef>
          <a:spcPct val="0"/>
        </a:spcBef>
        <a:spcAft>
          <a:spcPct val="0"/>
        </a:spcAft>
        <a:defRPr sz="3600" b="1" spc="-1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50504B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50504B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50504B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50504B"/>
          </a:solidFill>
          <a:latin typeface="Verdana" pitchFamily="34" charset="0"/>
        </a:defRPr>
      </a:lvl9pPr>
    </p:titleStyle>
    <p:bodyStyle>
      <a:lvl1pPr marL="142875" indent="-142875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142875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500">
          <a:solidFill>
            <a:schemeClr val="tx1"/>
          </a:solidFill>
          <a:latin typeface="+mn-lt"/>
          <a:cs typeface="Arial" pitchFamily="34" charset="0"/>
        </a:defRPr>
      </a:lvl2pPr>
      <a:lvl3pPr marL="1143000" indent="-142875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SzPct val="70000"/>
        <a:buFont typeface="Arial" pitchFamily="34" charset="0"/>
        <a:buChar char="•"/>
        <a:defRPr sz="1200" i="1">
          <a:solidFill>
            <a:schemeClr val="tx1"/>
          </a:solidFill>
          <a:latin typeface="+mn-lt"/>
          <a:cs typeface="Arial" pitchFamily="34" charset="0"/>
        </a:defRPr>
      </a:lvl3pPr>
      <a:lvl4pPr marL="1600200" indent="-2286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200" i="1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1" fontAlgn="base" hangingPunct="1">
        <a:lnSpc>
          <a:spcPct val="102000"/>
        </a:lnSpc>
        <a:spcBef>
          <a:spcPts val="600"/>
        </a:spcBef>
        <a:spcAft>
          <a:spcPts val="600"/>
        </a:spcAft>
        <a:buChar char="–"/>
        <a:defRPr sz="1200" i="1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50000"/>
        </a:spcBef>
        <a:spcAft>
          <a:spcPct val="15000"/>
        </a:spcAft>
        <a:buChar char="–"/>
        <a:defRPr sz="1600">
          <a:solidFill>
            <a:schemeClr val="tx1"/>
          </a:solidFill>
          <a:latin typeface="Max-Black" pitchFamily="2" charset="0"/>
        </a:defRPr>
      </a:lvl6pPr>
      <a:lvl7pPr marL="2971800" indent="-228600" algn="l" rtl="0" eaLnBrk="1" fontAlgn="base" hangingPunct="1">
        <a:spcBef>
          <a:spcPct val="50000"/>
        </a:spcBef>
        <a:spcAft>
          <a:spcPct val="15000"/>
        </a:spcAft>
        <a:buChar char="–"/>
        <a:defRPr sz="1600">
          <a:solidFill>
            <a:schemeClr val="tx1"/>
          </a:solidFill>
          <a:latin typeface="Max-Black" pitchFamily="2" charset="0"/>
        </a:defRPr>
      </a:lvl7pPr>
      <a:lvl8pPr marL="3429000" indent="-228600" algn="l" rtl="0" eaLnBrk="1" fontAlgn="base" hangingPunct="1">
        <a:spcBef>
          <a:spcPct val="50000"/>
        </a:spcBef>
        <a:spcAft>
          <a:spcPct val="15000"/>
        </a:spcAft>
        <a:buChar char="–"/>
        <a:defRPr sz="1600">
          <a:solidFill>
            <a:schemeClr val="tx1"/>
          </a:solidFill>
          <a:latin typeface="Max-Black" pitchFamily="2" charset="0"/>
        </a:defRPr>
      </a:lvl8pPr>
      <a:lvl9pPr marL="3886200" indent="-228600" algn="l" rtl="0" eaLnBrk="1" fontAlgn="base" hangingPunct="1">
        <a:spcBef>
          <a:spcPct val="50000"/>
        </a:spcBef>
        <a:spcAft>
          <a:spcPct val="15000"/>
        </a:spcAft>
        <a:buChar char="–"/>
        <a:defRPr sz="1600">
          <a:solidFill>
            <a:schemeClr val="tx1"/>
          </a:solidFill>
          <a:latin typeface="Max-Black" pitchFamily="2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source=images&amp;cd=&amp;cad=rja&amp;uact=8&amp;ved=0ahUKEwi-4YX52uDMAhUBJpoKHVGsAV8QjRwIBw&amp;url=http://www.aok.dk/byliv/jydens-guide-til-koebenhavn&amp;bvm=bv.122129774,d.bGs&amp;psig=AFQjCNFTgBORkWdM45ivcbDaTuWn77hjTw&amp;ust=146356072956859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014" y="627534"/>
            <a:ext cx="4994306" cy="977400"/>
          </a:xfrm>
        </p:spPr>
        <p:txBody>
          <a:bodyPr/>
          <a:lstStyle/>
          <a:p>
            <a:r>
              <a:rPr lang="en-US" sz="3300" dirty="0" smtClean="0">
                <a:ln w="3175">
                  <a:noFill/>
                </a:ln>
                <a:latin typeface="Arial Narrow" panose="020B0606020202030204" pitchFamily="34" charset="0"/>
              </a:rPr>
              <a:t>FREMTIDENS VEJE</a:t>
            </a:r>
            <a:endParaRPr lang="en-US" sz="3300" dirty="0">
              <a:ln w="3175">
                <a:noFill/>
              </a:ln>
              <a:latin typeface="Arial Narrow" panose="020B0606020202030204" pitchFamily="34" charset="0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611560" y="1779662"/>
            <a:ext cx="4608000" cy="540000"/>
          </a:xfrm>
        </p:spPr>
        <p:txBody>
          <a:bodyPr/>
          <a:lstStyle/>
          <a:p>
            <a:r>
              <a:rPr lang="en-US" dirty="0" err="1" smtClean="0"/>
              <a:t>Byens</a:t>
            </a:r>
            <a:r>
              <a:rPr lang="en-US" dirty="0" smtClean="0"/>
              <a:t> </a:t>
            </a:r>
            <a:r>
              <a:rPr lang="en-US" dirty="0" err="1" smtClean="0"/>
              <a:t>Netværk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Fremtidssalon</a:t>
            </a:r>
            <a:r>
              <a:rPr lang="en-US" dirty="0" smtClean="0"/>
              <a:t> København 2040</a:t>
            </a:r>
          </a:p>
          <a:p>
            <a:pPr>
              <a:lnSpc>
                <a:spcPct val="100000"/>
              </a:lnSpc>
            </a:pPr>
            <a:r>
              <a:rPr lang="en-US" sz="2000" i="1" dirty="0" smtClean="0">
                <a:latin typeface="Arial Narrow" panose="020B0606020202030204" pitchFamily="34" charset="0"/>
              </a:rPr>
              <a:t>Bo Ekman</a:t>
            </a:r>
          </a:p>
          <a:p>
            <a:endParaRPr lang="en-US" sz="2000" i="1" dirty="0" smtClean="0">
              <a:latin typeface="Arial Narrow" panose="020B0606020202030204" pitchFamily="34" charset="0"/>
            </a:endParaRPr>
          </a:p>
          <a:p>
            <a:endParaRPr lang="en-US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000" y="479810"/>
            <a:ext cx="5234946" cy="7201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9998" cy="52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000" y="479810"/>
            <a:ext cx="5234946" cy="7201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9998" cy="52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9998" cy="52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ktangel 41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35496" y="3363838"/>
            <a:ext cx="115212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1115616" y="1635646"/>
            <a:ext cx="115212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2411760" y="699542"/>
            <a:ext cx="187220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5220072" y="566163"/>
            <a:ext cx="1872208" cy="737312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6948264" y="1376134"/>
            <a:ext cx="1368152" cy="763567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7959811" y="2882958"/>
            <a:ext cx="1152128" cy="984936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67203" y="3147814"/>
            <a:ext cx="15841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Level 0</a:t>
            </a:r>
          </a:p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No </a:t>
            </a:r>
          </a:p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automation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323528" y="1635646"/>
            <a:ext cx="214601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Level 1</a:t>
            </a:r>
          </a:p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Driver assistance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2627784" y="587464"/>
            <a:ext cx="223224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Level 2</a:t>
            </a:r>
          </a:p>
          <a:p>
            <a:r>
              <a:rPr lang="da-DK" sz="1800" b="1" dirty="0" err="1" smtClean="0">
                <a:solidFill>
                  <a:schemeClr val="bg1"/>
                </a:solidFill>
                <a:latin typeface="Arial" pitchFamily="34" charset="0"/>
              </a:rPr>
              <a:t>Partial</a:t>
            </a:r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 automation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4991852" y="589499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Level 3</a:t>
            </a:r>
          </a:p>
          <a:p>
            <a:r>
              <a:rPr lang="da-DK" sz="1800" b="1" dirty="0" err="1" smtClean="0">
                <a:solidFill>
                  <a:schemeClr val="bg1"/>
                </a:solidFill>
                <a:latin typeface="Arial" pitchFamily="34" charset="0"/>
              </a:rPr>
              <a:t>Conditional</a:t>
            </a:r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 automation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6948264" y="1595576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Level 4</a:t>
            </a:r>
          </a:p>
          <a:p>
            <a:r>
              <a:rPr lang="da-DK" sz="1800" b="1" dirty="0" smtClean="0">
                <a:solidFill>
                  <a:schemeClr val="bg1"/>
                </a:solidFill>
                <a:latin typeface="Arial" pitchFamily="34" charset="0"/>
              </a:rPr>
              <a:t>High automation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7884368" y="3041253"/>
            <a:ext cx="263822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750" b="1" dirty="0" smtClean="0">
                <a:solidFill>
                  <a:schemeClr val="bg1"/>
                </a:solidFill>
                <a:latin typeface="Arial" pitchFamily="34" charset="0"/>
              </a:rPr>
              <a:t>Level 5</a:t>
            </a:r>
          </a:p>
          <a:p>
            <a:r>
              <a:rPr lang="da-DK" sz="1750" b="1" dirty="0" smtClean="0">
                <a:solidFill>
                  <a:schemeClr val="bg1"/>
                </a:solidFill>
                <a:latin typeface="Arial" pitchFamily="34" charset="0"/>
              </a:rPr>
              <a:t>Full </a:t>
            </a:r>
          </a:p>
          <a:p>
            <a:r>
              <a:rPr lang="da-DK" sz="1750" b="1" dirty="0" smtClean="0">
                <a:solidFill>
                  <a:schemeClr val="bg1"/>
                </a:solidFill>
                <a:latin typeface="Arial" pitchFamily="34" charset="0"/>
              </a:rPr>
              <a:t>automation</a:t>
            </a:r>
          </a:p>
          <a:p>
            <a:endParaRPr lang="da-DK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3" y="-26627"/>
            <a:ext cx="9167643" cy="5169723"/>
          </a:xfrm>
          <a:prstGeom prst="rect">
            <a:avLst/>
          </a:prstGeom>
        </p:spPr>
      </p:pic>
      <p:sp>
        <p:nvSpPr>
          <p:cNvPr id="17" name="Tekstboks 16"/>
          <p:cNvSpPr txBox="1"/>
          <p:nvPr/>
        </p:nvSpPr>
        <p:spPr>
          <a:xfrm>
            <a:off x="-13652" y="3060566"/>
            <a:ext cx="1584176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0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Ingen automatisering</a:t>
            </a:r>
          </a:p>
          <a:p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" name="Tekstboks 17"/>
          <p:cNvSpPr txBox="1"/>
          <p:nvPr/>
        </p:nvSpPr>
        <p:spPr>
          <a:xfrm>
            <a:off x="323528" y="1699523"/>
            <a:ext cx="214601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1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Førerstøtte</a:t>
            </a:r>
          </a:p>
          <a:p>
            <a:pPr algn="ctr"/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2411760" y="555526"/>
            <a:ext cx="223224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2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Delvis automatisering</a:t>
            </a:r>
          </a:p>
          <a:p>
            <a:pPr algn="ctr"/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Tekstboks 19"/>
          <p:cNvSpPr txBox="1"/>
          <p:nvPr/>
        </p:nvSpPr>
        <p:spPr>
          <a:xfrm>
            <a:off x="4788024" y="699542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3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Betinget automatisering</a:t>
            </a:r>
          </a:p>
          <a:p>
            <a:pPr algn="ctr"/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Tekstboks 20"/>
          <p:cNvSpPr txBox="1"/>
          <p:nvPr/>
        </p:nvSpPr>
        <p:spPr>
          <a:xfrm>
            <a:off x="6614291" y="1627515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4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Høj automatisering</a:t>
            </a:r>
          </a:p>
          <a:p>
            <a:pPr algn="ctr"/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Tekstboks 21"/>
          <p:cNvSpPr txBox="1"/>
          <p:nvPr/>
        </p:nvSpPr>
        <p:spPr>
          <a:xfrm>
            <a:off x="7132571" y="2871594"/>
            <a:ext cx="239839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Niveau 5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Fuld </a:t>
            </a:r>
          </a:p>
          <a:p>
            <a:pPr algn="ctr"/>
            <a:r>
              <a:rPr lang="da-DK" sz="1700" b="1" dirty="0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</a:p>
          <a:p>
            <a:pPr algn="ctr"/>
            <a:endParaRPr lang="da-DK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Rektangel 3"/>
          <p:cNvSpPr/>
          <p:nvPr/>
        </p:nvSpPr>
        <p:spPr bwMode="auto">
          <a:xfrm rot="20176964">
            <a:off x="4123526" y="2853010"/>
            <a:ext cx="450138" cy="1878050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ktangel 35"/>
          <p:cNvSpPr/>
          <p:nvPr/>
        </p:nvSpPr>
        <p:spPr bwMode="auto">
          <a:xfrm rot="20277397">
            <a:off x="3930708" y="2530204"/>
            <a:ext cx="67255" cy="480008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ue 22"/>
          <p:cNvSpPr/>
          <p:nvPr/>
        </p:nvSpPr>
        <p:spPr bwMode="auto">
          <a:xfrm rot="20011968">
            <a:off x="3812262" y="2878598"/>
            <a:ext cx="356946" cy="122331"/>
          </a:xfrm>
          <a:prstGeom prst="arc">
            <a:avLst>
              <a:gd name="adj1" fmla="val 16200000"/>
              <a:gd name="adj2" fmla="val 19543053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ktangel 41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35496" y="3363838"/>
            <a:ext cx="115212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1115616" y="1635646"/>
            <a:ext cx="115212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2411760" y="699542"/>
            <a:ext cx="1872208" cy="576064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5220072" y="566163"/>
            <a:ext cx="1872208" cy="737312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6948264" y="1376134"/>
            <a:ext cx="1368152" cy="763567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7959811" y="2882958"/>
            <a:ext cx="1152128" cy="984936"/>
          </a:xfrm>
          <a:prstGeom prst="rect">
            <a:avLst/>
          </a:prstGeom>
          <a:solidFill>
            <a:srgbClr val="0081B2"/>
          </a:solidFill>
          <a:ln w="25400" cap="sq" cmpd="sng" algn="ctr">
            <a:solidFill>
              <a:srgbClr val="0081B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67203" y="3147814"/>
            <a:ext cx="15841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Level 0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No 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automation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323528" y="1635646"/>
            <a:ext cx="214601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Level 1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Driver assistance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2627784" y="587464"/>
            <a:ext cx="223224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Level 2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Partial automation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4991852" y="589499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Level 3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Conditional automation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6948264" y="1595576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Level 4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</a:rPr>
              <a:t>High automation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7884368" y="3041253"/>
            <a:ext cx="263822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750" b="1" dirty="0" smtClean="0">
                <a:solidFill>
                  <a:schemeClr val="bg1"/>
                </a:solidFill>
                <a:latin typeface="Arial" pitchFamily="34" charset="0"/>
              </a:rPr>
              <a:t>Level 5</a:t>
            </a:r>
          </a:p>
          <a:p>
            <a:r>
              <a:rPr lang="en-US" sz="1750" b="1" dirty="0" smtClean="0">
                <a:solidFill>
                  <a:schemeClr val="bg1"/>
                </a:solidFill>
                <a:latin typeface="Arial" pitchFamily="34" charset="0"/>
              </a:rPr>
              <a:t>Full </a:t>
            </a:r>
          </a:p>
          <a:p>
            <a:r>
              <a:rPr lang="en-US" sz="1750" b="1" dirty="0" smtClean="0">
                <a:solidFill>
                  <a:schemeClr val="bg1"/>
                </a:solidFill>
                <a:latin typeface="Arial" pitchFamily="34" charset="0"/>
              </a:rPr>
              <a:t>automation</a:t>
            </a:r>
          </a:p>
          <a:p>
            <a:endParaRPr lang="en-US" sz="16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3" y="-26627"/>
            <a:ext cx="9167643" cy="5169723"/>
          </a:xfrm>
          <a:prstGeom prst="rect">
            <a:avLst/>
          </a:prstGeom>
        </p:spPr>
      </p:pic>
      <p:sp>
        <p:nvSpPr>
          <p:cNvPr id="17" name="Tekstboks 16"/>
          <p:cNvSpPr txBox="1"/>
          <p:nvPr/>
        </p:nvSpPr>
        <p:spPr>
          <a:xfrm>
            <a:off x="-13652" y="3060566"/>
            <a:ext cx="1584176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0</a:t>
            </a:r>
          </a:p>
          <a:p>
            <a:pPr algn="ctr"/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Ingen </a:t>
            </a:r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" name="Tekstboks 17"/>
          <p:cNvSpPr txBox="1"/>
          <p:nvPr/>
        </p:nvSpPr>
        <p:spPr>
          <a:xfrm>
            <a:off x="323528" y="1699523"/>
            <a:ext cx="214601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1</a:t>
            </a:r>
          </a:p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Førerstøtte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2411760" y="555526"/>
            <a:ext cx="223224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2</a:t>
            </a:r>
          </a:p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Delvis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Tekstboks 19"/>
          <p:cNvSpPr txBox="1"/>
          <p:nvPr/>
        </p:nvSpPr>
        <p:spPr>
          <a:xfrm>
            <a:off x="4788024" y="699542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3</a:t>
            </a:r>
          </a:p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Betinget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Tekstboks 20"/>
          <p:cNvSpPr txBox="1"/>
          <p:nvPr/>
        </p:nvSpPr>
        <p:spPr>
          <a:xfrm>
            <a:off x="6614291" y="1627515"/>
            <a:ext cx="263822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4</a:t>
            </a:r>
          </a:p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Høj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Tekstboks 21"/>
          <p:cNvSpPr txBox="1"/>
          <p:nvPr/>
        </p:nvSpPr>
        <p:spPr>
          <a:xfrm>
            <a:off x="7132571" y="2871594"/>
            <a:ext cx="239839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Niveau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 5</a:t>
            </a:r>
          </a:p>
          <a:p>
            <a:pPr algn="ctr"/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</a:rPr>
              <a:t>Fuld </a:t>
            </a:r>
          </a:p>
          <a:p>
            <a:pPr algn="ctr"/>
            <a:r>
              <a:rPr lang="en-US" sz="1700" b="1" dirty="0" err="1" smtClean="0">
                <a:solidFill>
                  <a:schemeClr val="bg1"/>
                </a:solidFill>
                <a:latin typeface="Arial" pitchFamily="34" charset="0"/>
              </a:rPr>
              <a:t>automatisering</a:t>
            </a:r>
            <a:endParaRPr lang="en-US" sz="17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/>
            <a:endParaRPr lang="en-US" sz="1700" dirty="0" err="1" smtClean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29" name="Gruppe 28"/>
          <p:cNvGrpSpPr/>
          <p:nvPr/>
        </p:nvGrpSpPr>
        <p:grpSpPr>
          <a:xfrm>
            <a:off x="1535636" y="1317401"/>
            <a:ext cx="6072907" cy="6150213"/>
            <a:chOff x="1535636" y="1317401"/>
            <a:chExt cx="6072907" cy="6150213"/>
          </a:xfrm>
        </p:grpSpPr>
        <p:sp>
          <p:nvSpPr>
            <p:cNvPr id="2" name="Bue 1"/>
            <p:cNvSpPr/>
            <p:nvPr/>
          </p:nvSpPr>
          <p:spPr bwMode="auto">
            <a:xfrm>
              <a:off x="2928516" y="2765276"/>
              <a:ext cx="3276000" cy="3276000"/>
            </a:xfrm>
            <a:prstGeom prst="arc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Bue 23"/>
            <p:cNvSpPr/>
            <p:nvPr/>
          </p:nvSpPr>
          <p:spPr bwMode="auto">
            <a:xfrm>
              <a:off x="1535636" y="1347614"/>
              <a:ext cx="6048000" cy="6120000"/>
            </a:xfrm>
            <a:prstGeom prst="arc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5" name="Lige forbindelse 24"/>
            <p:cNvCxnSpPr/>
            <p:nvPr/>
          </p:nvCxnSpPr>
          <p:spPr bwMode="auto">
            <a:xfrm>
              <a:off x="6175743" y="4403276"/>
              <a:ext cx="143280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cxnSp>
          <p:nvCxnSpPr>
            <p:cNvPr id="27" name="Lige forbindelse 26"/>
            <p:cNvCxnSpPr/>
            <p:nvPr/>
          </p:nvCxnSpPr>
          <p:spPr bwMode="auto">
            <a:xfrm flipH="1" flipV="1">
              <a:off x="4559636" y="1317401"/>
              <a:ext cx="6880" cy="14760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</p:grpSp>
      <p:grpSp>
        <p:nvGrpSpPr>
          <p:cNvPr id="37" name="Gruppe 36"/>
          <p:cNvGrpSpPr/>
          <p:nvPr/>
        </p:nvGrpSpPr>
        <p:grpSpPr>
          <a:xfrm>
            <a:off x="1536089" y="1347614"/>
            <a:ext cx="6072907" cy="6120000"/>
            <a:chOff x="1536089" y="1347614"/>
            <a:chExt cx="6072907" cy="6120000"/>
          </a:xfrm>
        </p:grpSpPr>
        <p:cxnSp>
          <p:nvCxnSpPr>
            <p:cNvPr id="32" name="Lige forbindelse 31"/>
            <p:cNvCxnSpPr/>
            <p:nvPr/>
          </p:nvCxnSpPr>
          <p:spPr bwMode="auto">
            <a:xfrm>
              <a:off x="6176196" y="4403276"/>
              <a:ext cx="1432800" cy="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  <p:sp>
          <p:nvSpPr>
            <p:cNvPr id="33" name="Bue 32"/>
            <p:cNvSpPr/>
            <p:nvPr/>
          </p:nvSpPr>
          <p:spPr bwMode="auto">
            <a:xfrm>
              <a:off x="2928969" y="2765276"/>
              <a:ext cx="3276000" cy="3276000"/>
            </a:xfrm>
            <a:prstGeom prst="arc">
              <a:avLst>
                <a:gd name="adj1" fmla="val 19810141"/>
                <a:gd name="adj2" fmla="val 0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Bue 33"/>
            <p:cNvSpPr/>
            <p:nvPr/>
          </p:nvSpPr>
          <p:spPr bwMode="auto">
            <a:xfrm>
              <a:off x="1536089" y="1347614"/>
              <a:ext cx="6048000" cy="6120000"/>
            </a:xfrm>
            <a:prstGeom prst="arc">
              <a:avLst>
                <a:gd name="adj1" fmla="val 19769970"/>
                <a:gd name="adj2" fmla="val 0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5" name="Lige forbindelse 34"/>
            <p:cNvCxnSpPr/>
            <p:nvPr/>
          </p:nvCxnSpPr>
          <p:spPr bwMode="auto">
            <a:xfrm flipV="1">
              <a:off x="5968538" y="2867734"/>
              <a:ext cx="1238400" cy="745200"/>
            </a:xfrm>
            <a:prstGeom prst="line">
              <a:avLst/>
            </a:prstGeom>
            <a:solidFill>
              <a:schemeClr val="bg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med"/>
            </a:ln>
            <a:effectLst/>
          </p:spPr>
        </p:cxnSp>
      </p:grpSp>
      <p:sp>
        <p:nvSpPr>
          <p:cNvPr id="4" name="Tekstboks 3"/>
          <p:cNvSpPr txBox="1"/>
          <p:nvPr/>
        </p:nvSpPr>
        <p:spPr>
          <a:xfrm>
            <a:off x="5570870" y="356821"/>
            <a:ext cx="10796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2018</a:t>
            </a:r>
          </a:p>
        </p:txBody>
      </p:sp>
      <p:sp>
        <p:nvSpPr>
          <p:cNvPr id="36" name="Tekstboks 35"/>
          <p:cNvSpPr txBox="1"/>
          <p:nvPr/>
        </p:nvSpPr>
        <p:spPr>
          <a:xfrm>
            <a:off x="7344551" y="1303475"/>
            <a:ext cx="10796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38" name="Tekstboks 37"/>
          <p:cNvSpPr txBox="1"/>
          <p:nvPr/>
        </p:nvSpPr>
        <p:spPr>
          <a:xfrm>
            <a:off x="7727561" y="2580610"/>
            <a:ext cx="10796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25618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7452320" y="4731990"/>
            <a:ext cx="1584176" cy="411510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20364949"/>
              </p:ext>
            </p:extLst>
          </p:nvPr>
        </p:nvGraphicFramePr>
        <p:xfrm>
          <a:off x="467544" y="833289"/>
          <a:ext cx="799288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67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 animBg="0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 bwMode="auto">
          <a:xfrm>
            <a:off x="7452320" y="4731990"/>
            <a:ext cx="1584176" cy="411510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8100557"/>
              </p:ext>
            </p:extLst>
          </p:nvPr>
        </p:nvGraphicFramePr>
        <p:xfrm>
          <a:off x="467544" y="833289"/>
          <a:ext cx="799288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18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 animBg="0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da-DK" noProof="0" smtClean="0"/>
              <a:pPr/>
              <a:t>17</a:t>
            </a:fld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4" name="Rektangel 3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ktangel 4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4" name="Picture 8" descr="http://a.bimg.dk/node-images/778/3/2200x/3778001-copenhagen_skyline_bjarke___rstedjp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6"/>
          <a:stretch/>
        </p:blipFill>
        <p:spPr bwMode="auto">
          <a:xfrm>
            <a:off x="-1" y="-18193"/>
            <a:ext cx="9143999" cy="26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education.kilroy.se/media/5107735/curtin-singapore-sky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20618" r="13979" b="34944"/>
          <a:stretch/>
        </p:blipFill>
        <p:spPr bwMode="auto">
          <a:xfrm>
            <a:off x="-11058" y="-33666"/>
            <a:ext cx="9166115" cy="29654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kstboks 10"/>
          <p:cNvSpPr txBox="1"/>
          <p:nvPr/>
        </p:nvSpPr>
        <p:spPr>
          <a:xfrm>
            <a:off x="1115616" y="-77306"/>
            <a:ext cx="2290463" cy="107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lnSpc>
                <a:spcPct val="130000"/>
              </a:lnSpc>
              <a:defRPr sz="6000" b="1" kern="4200" spc="0" baseline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  <a:ea typeface="+mj-ea"/>
              </a:defRPr>
            </a:lvl1pPr>
            <a:lvl2pPr eaLnBrk="1" hangingPunct="1">
              <a:defRPr sz="3400" b="1">
                <a:latin typeface="Arial" charset="0"/>
                <a:cs typeface="Arial" charset="0"/>
              </a:defRPr>
            </a:lvl2pPr>
            <a:lvl3pPr eaLnBrk="1" hangingPunct="1">
              <a:defRPr sz="3400" b="1">
                <a:latin typeface="Arial" charset="0"/>
                <a:cs typeface="Arial" charset="0"/>
              </a:defRPr>
            </a:lvl3pPr>
            <a:lvl4pPr eaLnBrk="1" hangingPunct="1">
              <a:defRPr sz="3400" b="1">
                <a:latin typeface="Arial" charset="0"/>
                <a:cs typeface="Arial" charset="0"/>
              </a:defRPr>
            </a:lvl4pPr>
            <a:lvl5pPr eaLnBrk="1" hangingPunct="1">
              <a:defRPr sz="3400" b="1"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9pPr>
          </a:lstStyle>
          <a:p>
            <a:r>
              <a:rPr lang="da-DK" dirty="0" smtClean="0"/>
              <a:t>BY</a:t>
            </a:r>
            <a:endParaRPr lang="da-DK" dirty="0"/>
          </a:p>
        </p:txBody>
      </p:sp>
      <p:pic>
        <p:nvPicPr>
          <p:cNvPr id="1026" name="Picture 2" descr="http://www.dagens.dk/sites/default/files/field/image/Motorvej_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38558" r="-121" b="8336"/>
          <a:stretch/>
        </p:blipFill>
        <p:spPr bwMode="auto">
          <a:xfrm>
            <a:off x="-129787" y="1892466"/>
            <a:ext cx="9403569" cy="332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boks 12"/>
          <p:cNvSpPr txBox="1"/>
          <p:nvPr/>
        </p:nvSpPr>
        <p:spPr>
          <a:xfrm>
            <a:off x="4788024" y="4155926"/>
            <a:ext cx="3852044" cy="107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30000"/>
              </a:lnSpc>
              <a:defRPr sz="6000" b="1" kern="4200" spc="0" baseline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  <a:ea typeface="+mj-ea"/>
              </a:defRPr>
            </a:lvl1pPr>
            <a:lvl2pPr eaLnBrk="1" hangingPunct="1">
              <a:defRPr sz="3400" b="1">
                <a:latin typeface="Arial" charset="0"/>
                <a:cs typeface="Arial" charset="0"/>
              </a:defRPr>
            </a:lvl2pPr>
            <a:lvl3pPr eaLnBrk="1" hangingPunct="1">
              <a:defRPr sz="3400" b="1">
                <a:latin typeface="Arial" charset="0"/>
                <a:cs typeface="Arial" charset="0"/>
              </a:defRPr>
            </a:lvl3pPr>
            <a:lvl4pPr eaLnBrk="1" hangingPunct="1">
              <a:defRPr sz="3400" b="1">
                <a:latin typeface="Arial" charset="0"/>
                <a:cs typeface="Arial" charset="0"/>
              </a:defRPr>
            </a:lvl4pPr>
            <a:lvl5pPr eaLnBrk="1" hangingPunct="1">
              <a:defRPr sz="3400" b="1"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rgbClr val="50504B"/>
                </a:solidFill>
              </a:defRPr>
            </a:lvl9pPr>
          </a:lstStyle>
          <a:p>
            <a:r>
              <a:rPr lang="en-US" dirty="0" smtClean="0"/>
              <a:t>MOTORVEJ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7443824" y="4587974"/>
            <a:ext cx="1512168" cy="504056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Billedresultat for truck platooning anim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r="1039" b="11621"/>
          <a:stretch/>
        </p:blipFill>
        <p:spPr bwMode="auto">
          <a:xfrm>
            <a:off x="1" y="-92545"/>
            <a:ext cx="920761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t er et fransk firma kaldet NAVYA Technology, som har udviklet de førerløse busser. (Foto: P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67" y="-92547"/>
            <a:ext cx="9424787" cy="52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8" y="2020817"/>
            <a:ext cx="9108504" cy="1070229"/>
          </a:xfrm>
          <a:noFill/>
          <a:ln>
            <a:noFill/>
          </a:ln>
        </p:spPr>
        <p:txBody>
          <a:bodyPr anchor="ctr" anchorCtr="0"/>
          <a:lstStyle/>
          <a:p>
            <a:pPr algn="ctr"/>
            <a:r>
              <a:rPr lang="da-DK" sz="60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SELVKØRENDE BILER</a:t>
            </a:r>
            <a:endParaRPr lang="da-DK" sz="60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da-DK" noProof="0" smtClean="0"/>
              <a:pPr/>
              <a:t>2</a:t>
            </a:fld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ko\AppData\Local\Microsoft\Windows\Temporary Internet Files\Content.Outlook\07CDEHRW\fremtidig-trafikforhøjels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" y="0"/>
            <a:ext cx="91309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ko\AppData\Local\Microsoft\Windows\Temporary Internet Files\Content.Outlook\07CDEHRW\fremtidig-trafikforhøjels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"/>
            <a:ext cx="9144000" cy="510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ko\AppData\Local\Microsoft\Windows\Temporary Internet Files\Content.Outlook\07CDEHRW\fremtidig-trafikforhøjels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10"/>
            <a:ext cx="9144000" cy="50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ber’s modified Volvo XC90 sport-utility vehicle.&#10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3" b="13659"/>
          <a:stretch/>
        </p:blipFill>
        <p:spPr bwMode="auto">
          <a:xfrm>
            <a:off x="-36512" y="-164554"/>
            <a:ext cx="9180512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edresultat for crowded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3" y="-452586"/>
            <a:ext cx="9263841" cy="69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2267744" y="713284"/>
            <a:ext cx="56886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Personer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pr.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DK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092185"/>
              </p:ext>
            </p:extLst>
          </p:nvPr>
        </p:nvGraphicFramePr>
        <p:xfrm>
          <a:off x="775374" y="1241616"/>
          <a:ext cx="7776864" cy="357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88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394" y="-2748315"/>
            <a:ext cx="4739829" cy="110438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 bwMode="auto">
          <a:xfrm>
            <a:off x="7443824" y="4587974"/>
            <a:ext cx="1512168" cy="504056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:\KOM\KOM_design\Arbejdsmappe\Div PLA\Vejforum\2016\Grafikker\spor_fø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069818"/>
            <a:ext cx="9144000" cy="3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 bwMode="auto">
          <a:xfrm>
            <a:off x="7488832" y="4731990"/>
            <a:ext cx="1584176" cy="411510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2304256" y="4155926"/>
            <a:ext cx="3312368" cy="288032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2592288" y="1707654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384199" y="1687852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6120680" y="1716818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Lige forbindelse 9"/>
          <p:cNvCxnSpPr/>
          <p:nvPr/>
        </p:nvCxnSpPr>
        <p:spPr bwMode="auto">
          <a:xfrm>
            <a:off x="9132256" y="1575514"/>
            <a:ext cx="0" cy="26460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4" name="Rektangel 13"/>
          <p:cNvSpPr/>
          <p:nvPr/>
        </p:nvSpPr>
        <p:spPr bwMode="auto">
          <a:xfrm>
            <a:off x="7812360" y="1732898"/>
            <a:ext cx="1080120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3" t="17835" r="1200" b="74300"/>
          <a:stretch/>
        </p:blipFill>
        <p:spPr bwMode="auto">
          <a:xfrm>
            <a:off x="7930456" y="1758143"/>
            <a:ext cx="1106040" cy="2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/>
          <p:cNvSpPr/>
          <p:nvPr/>
        </p:nvSpPr>
        <p:spPr bwMode="auto">
          <a:xfrm>
            <a:off x="611560" y="1716818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17835" r="86500" b="74718"/>
          <a:stretch/>
        </p:blipFill>
        <p:spPr bwMode="auto">
          <a:xfrm>
            <a:off x="827584" y="1766851"/>
            <a:ext cx="699211" cy="2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/>
          <p:cNvGrpSpPr/>
          <p:nvPr/>
        </p:nvGrpSpPr>
        <p:grpSpPr>
          <a:xfrm>
            <a:off x="5905659" y="3113906"/>
            <a:ext cx="1120963" cy="215444"/>
            <a:chOff x="6948264" y="3113906"/>
            <a:chExt cx="1120963" cy="215444"/>
          </a:xfrm>
        </p:grpSpPr>
        <p:cxnSp>
          <p:nvCxnSpPr>
            <p:cNvPr id="19" name="Lige pilforbindelse 18"/>
            <p:cNvCxnSpPr/>
            <p:nvPr/>
          </p:nvCxnSpPr>
          <p:spPr bwMode="auto">
            <a:xfrm>
              <a:off x="6948264" y="3219822"/>
              <a:ext cx="1120963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0" name="Tekstboks 19"/>
            <p:cNvSpPr txBox="1"/>
            <p:nvPr/>
          </p:nvSpPr>
          <p:spPr>
            <a:xfrm>
              <a:off x="7217246" y="3113906"/>
              <a:ext cx="576064" cy="215444"/>
            </a:xfrm>
            <a:prstGeom prst="rect">
              <a:avLst/>
            </a:prstGeom>
            <a:solidFill>
              <a:srgbClr val="0081B2"/>
            </a:solidFill>
            <a:ln w="25400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b="1">
                  <a:ln w="28575">
                    <a:noFill/>
                  </a:ln>
                  <a:latin typeface="Arial" pitchFamily="34" charset="0"/>
                </a:defRPr>
              </a:lvl1pPr>
            </a:lstStyle>
            <a:p>
              <a:r>
                <a:rPr lang="en-US" b="0" dirty="0">
                  <a:solidFill>
                    <a:srgbClr val="FFFF00"/>
                  </a:solidFill>
                </a:rPr>
                <a:t>2,35</a:t>
              </a:r>
            </a:p>
          </p:txBody>
        </p:sp>
      </p:grpSp>
      <p:pic>
        <p:nvPicPr>
          <p:cNvPr id="21" name="Picture 8" descr="K:\KOM\KOM_design\Arbejdsmappe\Div PLA\Vejforum\2016\Grafikker\spor_før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7" t="62774" r="24511" b="17070"/>
          <a:stretch/>
        </p:blipFill>
        <p:spPr bwMode="auto">
          <a:xfrm>
            <a:off x="5980273" y="3366219"/>
            <a:ext cx="958467" cy="7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:\KOM\KOM_design\Arbejdsmappe\Div PLA\Vejforum\2016\Grafikker\spor_fø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37"/>
          <a:stretch/>
        </p:blipFill>
        <p:spPr bwMode="auto">
          <a:xfrm>
            <a:off x="36512" y="1069818"/>
            <a:ext cx="3992563" cy="3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 bwMode="auto">
          <a:xfrm>
            <a:off x="7488832" y="4731990"/>
            <a:ext cx="1584176" cy="411510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2304256" y="4155926"/>
            <a:ext cx="4139952" cy="288032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2592288" y="1707654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4384199" y="1687852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6120680" y="1716818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r="16934"/>
          <a:stretch/>
        </p:blipFill>
        <p:spPr bwMode="auto">
          <a:xfrm>
            <a:off x="4010794" y="1069800"/>
            <a:ext cx="4243693" cy="3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86534" b="19458"/>
          <a:stretch/>
        </p:blipFill>
        <p:spPr bwMode="auto">
          <a:xfrm>
            <a:off x="8224850" y="1069493"/>
            <a:ext cx="764232" cy="29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K:\KOM\KOM_design\Arbejdsmappe\Div PLA\Vejforum\2016\Grafikker\spor_før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7" t="81364" r="1173" b="12961"/>
          <a:stretch/>
        </p:blipFill>
        <p:spPr bwMode="auto">
          <a:xfrm>
            <a:off x="8141743" y="4060336"/>
            <a:ext cx="1044000" cy="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/>
          <p:cNvSpPr/>
          <p:nvPr/>
        </p:nvSpPr>
        <p:spPr bwMode="auto">
          <a:xfrm>
            <a:off x="4283968" y="1716818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ktangel 13"/>
          <p:cNvSpPr/>
          <p:nvPr/>
        </p:nvSpPr>
        <p:spPr bwMode="auto">
          <a:xfrm>
            <a:off x="5636502" y="1707654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ktangel 14"/>
          <p:cNvSpPr/>
          <p:nvPr/>
        </p:nvSpPr>
        <p:spPr bwMode="auto">
          <a:xfrm>
            <a:off x="7020780" y="1716818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ktangel 16"/>
          <p:cNvSpPr/>
          <p:nvPr/>
        </p:nvSpPr>
        <p:spPr bwMode="auto">
          <a:xfrm>
            <a:off x="8248385" y="1725137"/>
            <a:ext cx="824623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3" t="17835" r="1200" b="74300"/>
          <a:stretch/>
        </p:blipFill>
        <p:spPr bwMode="auto">
          <a:xfrm>
            <a:off x="8218488" y="1758143"/>
            <a:ext cx="1106040" cy="2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/>
          <p:cNvSpPr/>
          <p:nvPr/>
        </p:nvSpPr>
        <p:spPr bwMode="auto">
          <a:xfrm>
            <a:off x="722936" y="1699664"/>
            <a:ext cx="936104" cy="288032"/>
          </a:xfrm>
          <a:prstGeom prst="rect">
            <a:avLst/>
          </a:prstGeom>
          <a:solidFill>
            <a:srgbClr val="00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9" descr="K:\KOM\KOM_design\Arbejdsmappe\Div PLA\Vejforum\2016\Grafikker\spor_ef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17835" r="86500" b="74718"/>
          <a:stretch/>
        </p:blipFill>
        <p:spPr bwMode="auto">
          <a:xfrm>
            <a:off x="827584" y="1766851"/>
            <a:ext cx="699211" cy="2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Lige forbindelse 19"/>
          <p:cNvCxnSpPr/>
          <p:nvPr/>
        </p:nvCxnSpPr>
        <p:spPr bwMode="auto">
          <a:xfrm>
            <a:off x="8722602" y="1633265"/>
            <a:ext cx="412312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21" name="Lige forbindelse 20"/>
          <p:cNvCxnSpPr/>
          <p:nvPr/>
        </p:nvCxnSpPr>
        <p:spPr bwMode="auto">
          <a:xfrm>
            <a:off x="9132256" y="1575514"/>
            <a:ext cx="0" cy="26460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26" name="Picture 8" descr="K:\KOM\KOM_design\Arbejdsmappe\Div PLA\Vejforum\2016\Grafikker\spor_før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7" t="62774" r="24511" b="17070"/>
          <a:stretch/>
        </p:blipFill>
        <p:spPr bwMode="auto">
          <a:xfrm>
            <a:off x="7020272" y="3366219"/>
            <a:ext cx="958467" cy="7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97219"/>
          </a:xfrm>
          <a:prstGeom prst="rect">
            <a:avLst/>
          </a:prstGeom>
        </p:spPr>
      </p:pic>
      <p:sp>
        <p:nvSpPr>
          <p:cNvPr id="2" name="Tekstboks 1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4088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97219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2055</a:t>
            </a:r>
          </a:p>
        </p:txBody>
      </p:sp>
    </p:spTree>
    <p:extLst>
      <p:ext uri="{BB962C8B-B14F-4D97-AF65-F5344CB8AC3E}">
        <p14:creationId xmlns:p14="http://schemas.microsoft.com/office/powerpoint/2010/main" val="33919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752" y="1947485"/>
            <a:ext cx="8712968" cy="12003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HVORNÅR?</a:t>
            </a:r>
            <a:endParaRPr lang="en-US" sz="60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en-US" noProof="0" smtClean="0"/>
              <a:pPr/>
              <a:t>3</a:t>
            </a:fld>
            <a:r>
              <a:rPr lang="en-US" noProof="0" dirty="0" smtClean="0"/>
              <a:t>.</a:t>
            </a:r>
            <a:endParaRPr lang="en-US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illed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9144000" cy="6105955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2055</a:t>
            </a:r>
          </a:p>
        </p:txBody>
      </p:sp>
    </p:spTree>
    <p:extLst>
      <p:ext uri="{BB962C8B-B14F-4D97-AF65-F5344CB8AC3E}">
        <p14:creationId xmlns:p14="http://schemas.microsoft.com/office/powerpoint/2010/main" val="20997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2055</a:t>
            </a:r>
          </a:p>
        </p:txBody>
      </p:sp>
    </p:spTree>
    <p:extLst>
      <p:ext uri="{BB962C8B-B14F-4D97-AF65-F5344CB8AC3E}">
        <p14:creationId xmlns:p14="http://schemas.microsoft.com/office/powerpoint/2010/main" val="9934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012160" y="4299942"/>
            <a:ext cx="1080120" cy="1080120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solidFill>
                  <a:srgbClr val="FF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092280" y="4011910"/>
            <a:ext cx="504056" cy="504056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2055</a:t>
            </a:r>
          </a:p>
        </p:txBody>
      </p:sp>
    </p:spTree>
    <p:extLst>
      <p:ext uri="{BB962C8B-B14F-4D97-AF65-F5344CB8AC3E}">
        <p14:creationId xmlns:p14="http://schemas.microsoft.com/office/powerpoint/2010/main" val="12722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6012160" y="4299892"/>
            <a:ext cx="1158034" cy="1080169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6986870" y="2882426"/>
            <a:ext cx="720080" cy="659780"/>
          </a:xfrm>
          <a:prstGeom prst="ellipse">
            <a:avLst/>
          </a:prstGeom>
          <a:noFill/>
          <a:ln w="25400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6" name="Tekstboks 5"/>
          <p:cNvSpPr txBox="1"/>
          <p:nvPr/>
        </p:nvSpPr>
        <p:spPr>
          <a:xfrm>
            <a:off x="7308304" y="4312716"/>
            <a:ext cx="1619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2055</a:t>
            </a:r>
          </a:p>
        </p:txBody>
      </p:sp>
    </p:spTree>
    <p:extLst>
      <p:ext uri="{BB962C8B-B14F-4D97-AF65-F5344CB8AC3E}">
        <p14:creationId xmlns:p14="http://schemas.microsoft.com/office/powerpoint/2010/main" val="33007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134791"/>
            <a:ext cx="7754064" cy="8561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 KOMMER</a:t>
            </a:r>
            <a:endParaRPr lang="en-US" sz="48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en-US" noProof="0" smtClean="0"/>
              <a:pPr/>
              <a:t>34</a:t>
            </a:fld>
            <a:r>
              <a:rPr lang="en-US" noProof="0" dirty="0" smtClean="0"/>
              <a:t>.</a:t>
            </a:r>
            <a:endParaRPr lang="en-US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98" y="2119026"/>
            <a:ext cx="9036496" cy="8561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 VIL ÆNDRE TRAFIKKEN</a:t>
            </a:r>
            <a:endParaRPr lang="en-US" sz="48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en-US" noProof="0" smtClean="0"/>
              <a:pPr/>
              <a:t>35</a:t>
            </a:fld>
            <a:r>
              <a:rPr lang="en-US" noProof="0" dirty="0" smtClean="0"/>
              <a:t>.</a:t>
            </a:r>
            <a:endParaRPr lang="en-US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73821"/>
            <a:ext cx="9144000" cy="960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VI HAR STADIG BRUG FOR VEJE</a:t>
            </a:r>
            <a:endParaRPr lang="en-US" sz="48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en-US" noProof="0" smtClean="0"/>
              <a:pPr/>
              <a:t>36</a:t>
            </a:fld>
            <a:r>
              <a:rPr lang="en-US" noProof="0" dirty="0" smtClean="0"/>
              <a:t>.</a:t>
            </a:r>
            <a:endParaRPr lang="en-US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0"/>
            <a:ext cx="9144000" cy="520781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436096" y="-18310"/>
            <a:ext cx="3275856" cy="960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4800" dirty="0" err="1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Tak</a:t>
            </a:r>
            <a:r>
              <a:rPr lang="en-US" sz="48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for </a:t>
            </a:r>
            <a:r>
              <a:rPr lang="en-US" sz="4800" dirty="0" err="1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ordet</a:t>
            </a:r>
            <a:endParaRPr lang="en-US" sz="48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7443824" y="4587974"/>
            <a:ext cx="1512168" cy="504056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22"/>
          <a:stretch/>
        </p:blipFill>
        <p:spPr>
          <a:xfrm>
            <a:off x="3433570" y="339502"/>
            <a:ext cx="2664974" cy="3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800" y="2012535"/>
            <a:ext cx="8712968" cy="10702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6000" dirty="0" smtClean="0">
                <a:ln w="3175">
                  <a:noFill/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KONSEKVENSER</a:t>
            </a:r>
            <a:endParaRPr lang="da-DK" sz="6000" dirty="0">
              <a:ln w="3175">
                <a:noFill/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45368A3-8FC7-43CD-85FC-C33BB5BBB25B}" type="slidenum">
              <a:rPr lang="da-DK" noProof="0" smtClean="0"/>
              <a:pPr/>
              <a:t>4</a:t>
            </a:fld>
            <a:r>
              <a:rPr lang="da-DK" noProof="0" dirty="0" smtClean="0"/>
              <a:t>.</a:t>
            </a:r>
            <a:endParaRPr lang="da-DK" noProof="0" dirty="0"/>
          </a:p>
        </p:txBody>
      </p:sp>
      <p:sp>
        <p:nvSpPr>
          <p:cNvPr id="7" name="Rektangel 6"/>
          <p:cNvSpPr/>
          <p:nvPr/>
        </p:nvSpPr>
        <p:spPr bwMode="auto">
          <a:xfrm>
            <a:off x="7452320" y="4382966"/>
            <a:ext cx="1512168" cy="75608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3851920" y="4797759"/>
            <a:ext cx="1512168" cy="244054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" y="0"/>
            <a:ext cx="91472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7443824" y="4587974"/>
            <a:ext cx="1512168" cy="504056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tko\AppData\Local\Microsoft\Windows\Temporary Internet Files\Content.Outlook\07CDEHRW\Sensorer-forklaret_uRes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0"/>
            <a:ext cx="91211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3"/>
          <p:cNvSpPr txBox="1">
            <a:spLocks/>
          </p:cNvSpPr>
          <p:nvPr/>
        </p:nvSpPr>
        <p:spPr>
          <a:xfrm>
            <a:off x="806404" y="1201506"/>
            <a:ext cx="7535913" cy="3469481"/>
          </a:xfrm>
          <a:prstGeom prst="rect">
            <a:avLst/>
          </a:prstGeom>
        </p:spPr>
        <p:txBody>
          <a:bodyPr/>
          <a:lstStyle>
            <a:lvl1pPr marL="142875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1143000" indent="-142875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1200" i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6002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1" fontAlgn="base" hangingPunct="1">
              <a:lnSpc>
                <a:spcPct val="102000"/>
              </a:lnSpc>
              <a:spcBef>
                <a:spcPts val="600"/>
              </a:spcBef>
              <a:spcAft>
                <a:spcPts val="600"/>
              </a:spcAft>
              <a:buChar char="–"/>
              <a:defRPr sz="1200" i="1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15000"/>
              </a:spcAft>
              <a:buChar char="–"/>
              <a:defRPr sz="1600">
                <a:solidFill>
                  <a:schemeClr val="tx1"/>
                </a:solidFill>
                <a:latin typeface="Max-Black" pitchFamily="2" charset="0"/>
              </a:defRPr>
            </a:lvl9pPr>
          </a:lstStyle>
          <a:p>
            <a:pPr marL="0" indent="0">
              <a:buNone/>
            </a:pPr>
            <a:endParaRPr lang="da-DK" sz="1800" kern="0" dirty="0">
              <a:solidFill>
                <a:schemeClr val="bg1"/>
              </a:solidFill>
            </a:endParaRPr>
          </a:p>
        </p:txBody>
      </p:sp>
      <p:sp>
        <p:nvSpPr>
          <p:cNvPr id="4" name="Rektangel 3"/>
          <p:cNvSpPr/>
          <p:nvPr/>
        </p:nvSpPr>
        <p:spPr bwMode="auto">
          <a:xfrm>
            <a:off x="7443824" y="4587974"/>
            <a:ext cx="1512168" cy="504056"/>
          </a:xfrm>
          <a:prstGeom prst="rect">
            <a:avLst/>
          </a:prstGeom>
          <a:solidFill>
            <a:srgbClr val="0181B2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 smtClean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0"/>
            <a:ext cx="9121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1"/>
            <a:ext cx="9180000" cy="52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000" y="479810"/>
            <a:ext cx="5234946" cy="7201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79998" cy="52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Vejdirektoratet igen">
      <a:dk1>
        <a:srgbClr val="000000"/>
      </a:dk1>
      <a:lt1>
        <a:srgbClr val="FFFFFF"/>
      </a:lt1>
      <a:dk2>
        <a:srgbClr val="86CBE2"/>
      </a:dk2>
      <a:lt2>
        <a:srgbClr val="FFE500"/>
      </a:lt2>
      <a:accent1>
        <a:srgbClr val="00ADD9"/>
      </a:accent1>
      <a:accent2>
        <a:srgbClr val="4A4A49"/>
      </a:accent2>
      <a:accent3>
        <a:srgbClr val="EF7D00"/>
      </a:accent3>
      <a:accent4>
        <a:srgbClr val="BCCF00"/>
      </a:accent4>
      <a:accent5>
        <a:srgbClr val="43237A"/>
      </a:accent5>
      <a:accent6>
        <a:srgbClr val="D70077"/>
      </a:accent6>
      <a:hlink>
        <a:srgbClr val="00ADD9"/>
      </a:hlink>
      <a:folHlink>
        <a:srgbClr val="00ADD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sq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b="1" dirty="0" smtClean="0">
            <a:ln w="28575">
              <a:noFill/>
            </a:ln>
            <a:latin typeface="Arial" pitchFamily="34" charset="0"/>
            <a:cs typeface="Arial" pitchFamily="34" charset="0"/>
          </a:defRPr>
        </a:defPPr>
      </a:lstStyle>
    </a:spDef>
    <a:lnDef>
      <a:spPr bwMode="auto">
        <a:solidFill>
          <a:schemeClr val="bg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0C4B16BC-F806-48D8-9D35-C61DFAA7A4EF}" vid="{89698C4A-544F-4A78-85EC-DA64014541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</Words>
  <Application>Microsoft Office PowerPoint</Application>
  <PresentationFormat>Skærmshow (16:9)</PresentationFormat>
  <Paragraphs>126</Paragraphs>
  <Slides>38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38</vt:i4>
      </vt:variant>
    </vt:vector>
  </HeadingPairs>
  <TitlesOfParts>
    <vt:vector size="39" baseType="lpstr">
      <vt:lpstr>Blank</vt:lpstr>
      <vt:lpstr>FREMTIDENS VEJE</vt:lpstr>
      <vt:lpstr>SELVKØRENDE BILER</vt:lpstr>
      <vt:lpstr>HVORNÅR?</vt:lpstr>
      <vt:lpstr>KONSEKVENSER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 KOMMER</vt:lpstr>
      <vt:lpstr>DE VIL ÆNDRE TRAFIKKEN</vt:lpstr>
      <vt:lpstr>VI HAR STADIG BRUG FOR VEJE</vt:lpstr>
      <vt:lpstr>Tak for ordet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2014-12-09T21:07:09Z</dcterms:created>
  <dcterms:modified xsi:type="dcterms:W3CDTF">2017-04-19T08:34:26Z</dcterms:modified>
</cp:coreProperties>
</file>